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theme/themeOverride3.xml" ContentType="application/vnd.openxmlformats-officedocument.themeOverride+xml"/>
  <Override PartName="/ppt/notesSlides/notesSlide4.xml" ContentType="application/vnd.openxmlformats-officedocument.presentationml.notesSlide+xml"/>
  <Override PartName="/ppt/theme/themeOverride4.xml" ContentType="application/vnd.openxmlformats-officedocument.themeOverride+xml"/>
  <Override PartName="/ppt/notesSlides/notesSlide5.xml" ContentType="application/vnd.openxmlformats-officedocument.presentationml.notesSlide+xml"/>
  <Override PartName="/ppt/theme/themeOverride5.xml" ContentType="application/vnd.openxmlformats-officedocument.themeOverride+xml"/>
  <Override PartName="/ppt/notesSlides/notesSlide6.xml" ContentType="application/vnd.openxmlformats-officedocument.presentationml.notesSlide+xml"/>
  <Override PartName="/ppt/theme/themeOverride6.xml" ContentType="application/vnd.openxmlformats-officedocument.themeOverride+xml"/>
  <Override PartName="/ppt/notesSlides/notesSlide7.xml" ContentType="application/vnd.openxmlformats-officedocument.presentationml.notesSlide+xml"/>
  <Override PartName="/ppt/theme/themeOverride7.xml" ContentType="application/vnd.openxmlformats-officedocument.themeOverride+xml"/>
  <Override PartName="/ppt/notesSlides/notesSlide8.xml" ContentType="application/vnd.openxmlformats-officedocument.presentationml.notesSlide+xml"/>
  <Override PartName="/ppt/theme/themeOverride8.xml" ContentType="application/vnd.openxmlformats-officedocument.themeOverride+xml"/>
  <Override PartName="/ppt/notesSlides/notesSlide9.xml" ContentType="application/vnd.openxmlformats-officedocument.presentationml.notesSlide+xml"/>
  <Override PartName="/ppt/theme/themeOverride9.xml" ContentType="application/vnd.openxmlformats-officedocument.themeOverride+xml"/>
  <Override PartName="/ppt/notesSlides/notesSlide10.xml" ContentType="application/vnd.openxmlformats-officedocument.presentationml.notesSlide+xml"/>
  <Override PartName="/ppt/theme/themeOverride10.xml" ContentType="application/vnd.openxmlformats-officedocument.themeOverride+xml"/>
  <Override PartName="/ppt/notesSlides/notesSlide11.xml" ContentType="application/vnd.openxmlformats-officedocument.presentationml.notesSlide+xml"/>
  <Override PartName="/ppt/theme/themeOverride11.xml" ContentType="application/vnd.openxmlformats-officedocument.themeOverride+xml"/>
  <Override PartName="/ppt/notesSlides/notesSlide12.xml" ContentType="application/vnd.openxmlformats-officedocument.presentationml.notesSlide+xml"/>
  <Override PartName="/ppt/theme/themeOverride12.xml" ContentType="application/vnd.openxmlformats-officedocument.themeOverride+xml"/>
  <Override PartName="/ppt/notesSlides/notesSlide13.xml" ContentType="application/vnd.openxmlformats-officedocument.presentationml.notesSlide+xml"/>
  <Override PartName="/ppt/theme/themeOverride13.xml" ContentType="application/vnd.openxmlformats-officedocument.themeOverride+xml"/>
  <Override PartName="/ppt/notesSlides/notesSlide14.xml" ContentType="application/vnd.openxmlformats-officedocument.presentationml.notesSlide+xml"/>
  <Override PartName="/ppt/theme/themeOverride14.xml" ContentType="application/vnd.openxmlformats-officedocument.themeOverride+xml"/>
  <Override PartName="/ppt/notesSlides/notesSlide15.xml" ContentType="application/vnd.openxmlformats-officedocument.presentationml.notesSlide+xml"/>
  <Override PartName="/ppt/theme/themeOverride15.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16.xml" ContentType="application/vnd.openxmlformats-officedocument.themeOverride+xml"/>
  <Override PartName="/ppt/notesSlides/notesSlide2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4"/>
  </p:sldMasterIdLst>
  <p:notesMasterIdLst>
    <p:notesMasterId r:id="rId33"/>
  </p:notesMasterIdLst>
  <p:handoutMasterIdLst>
    <p:handoutMasterId r:id="rId34"/>
  </p:handoutMasterIdLst>
  <p:sldIdLst>
    <p:sldId id="362" r:id="rId5"/>
    <p:sldId id="363" r:id="rId6"/>
    <p:sldId id="364" r:id="rId7"/>
    <p:sldId id="331" r:id="rId8"/>
    <p:sldId id="332" r:id="rId9"/>
    <p:sldId id="333" r:id="rId10"/>
    <p:sldId id="334" r:id="rId11"/>
    <p:sldId id="335" r:id="rId12"/>
    <p:sldId id="336" r:id="rId13"/>
    <p:sldId id="337" r:id="rId14"/>
    <p:sldId id="338" r:id="rId15"/>
    <p:sldId id="339" r:id="rId16"/>
    <p:sldId id="340" r:id="rId17"/>
    <p:sldId id="341" r:id="rId18"/>
    <p:sldId id="342" r:id="rId19"/>
    <p:sldId id="343" r:id="rId20"/>
    <p:sldId id="344" r:id="rId21"/>
    <p:sldId id="345" r:id="rId22"/>
    <p:sldId id="346" r:id="rId23"/>
    <p:sldId id="347" r:id="rId24"/>
    <p:sldId id="348" r:id="rId25"/>
    <p:sldId id="349" r:id="rId26"/>
    <p:sldId id="350" r:id="rId27"/>
    <p:sldId id="351" r:id="rId28"/>
    <p:sldId id="352" r:id="rId29"/>
    <p:sldId id="353" r:id="rId30"/>
    <p:sldId id="329" r:id="rId31"/>
    <p:sldId id="367" r:id="rId32"/>
  </p:sldIdLst>
  <p:sldSz cx="9144000" cy="5143500" type="screen16x9"/>
  <p:notesSz cx="6858000" cy="9144000"/>
  <p:embeddedFontLst>
    <p:embeddedFont>
      <p:font typeface="Calibri" panose="020F0502020204030204" pitchFamily="34" charset="0"/>
      <p:regular r:id="rId35"/>
      <p:bold r:id="rId36"/>
      <p:italic r:id="rId37"/>
      <p:boldItalic r:id="rId38"/>
    </p:embeddedFont>
    <p:embeddedFont>
      <p:font typeface="Calibri Light" panose="020F0302020204030204" pitchFamily="34" charset="0"/>
      <p:regular r:id="rId39"/>
      <p:italic r:id="rId40"/>
    </p:embeddedFont>
    <p:embeddedFont>
      <p:font typeface="Lato" panose="020B0604020202020204" charset="0"/>
      <p:regular r:id="rId41"/>
      <p:bold r:id="rId42"/>
      <p:italic r:id="rId43"/>
      <p:boldItalic r:id="rId44"/>
    </p:embeddedFont>
    <p:embeddedFont>
      <p:font typeface="Montserrat" panose="020B0604020202020204" charset="-18"/>
      <p:regular r:id="rId45"/>
      <p:bold r:id="rId46"/>
      <p:italic r:id="rId47"/>
      <p:boldItalic r:id="rId48"/>
    </p:embeddedFont>
    <p:embeddedFont>
      <p:font typeface="Poppins" panose="020B0604020202020204" charset="-18"/>
      <p:regular r:id="rId49"/>
      <p:bold r:id="rId50"/>
      <p:italic r:id="rId51"/>
      <p:boldItalic r:id="rId52"/>
    </p:embeddedFont>
    <p:embeddedFont>
      <p:font typeface="Proxima Nova" panose="020B0604020202020204" charset="0"/>
      <p:regular r:id="rId53"/>
      <p:bold r:id="rId54"/>
      <p:italic r:id="rId55"/>
      <p:boldItalic r:id="rId56"/>
    </p:embeddedFont>
    <p:embeddedFont>
      <p:font typeface="Verdana" panose="020B0604030504040204" pitchFamily="34" charset="0"/>
      <p:regular r:id="rId57"/>
      <p:bold r:id="rId58"/>
      <p:italic r:id="rId59"/>
      <p:boldItalic r:id="rId6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7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64777" autoAdjust="0"/>
  </p:normalViewPr>
  <p:slideViewPr>
    <p:cSldViewPr snapToGrid="0">
      <p:cViewPr varScale="1">
        <p:scale>
          <a:sx n="62" d="100"/>
          <a:sy n="62" d="100"/>
        </p:scale>
        <p:origin x="1644" y="78"/>
      </p:cViewPr>
      <p:guideLst>
        <p:guide orient="horz" pos="3240"/>
        <p:guide pos="2880"/>
      </p:guideLst>
    </p:cSldViewPr>
  </p:slideViewPr>
  <p:notesTextViewPr>
    <p:cViewPr>
      <p:scale>
        <a:sx n="1" d="1"/>
        <a:sy n="1" d="1"/>
      </p:scale>
      <p:origin x="0" y="0"/>
    </p:cViewPr>
  </p:notesTextViewPr>
  <p:notesViewPr>
    <p:cSldViewPr snapToGrid="0">
      <p:cViewPr varScale="1">
        <p:scale>
          <a:sx n="51" d="100"/>
          <a:sy n="51" d="100"/>
        </p:scale>
        <p:origin x="2692" y="2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font" Target="fonts/font21.fntdata"/><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font" Target="fonts/font24.fntdata"/><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font" Target="fonts/font22.fntdata"/><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font" Target="fonts/font17.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font" Target="fonts/font25.fntdata"/><Relationship Id="rId20" Type="http://schemas.openxmlformats.org/officeDocument/2006/relationships/slide" Target="slides/slide16.xml"/><Relationship Id="rId41" Type="http://schemas.openxmlformats.org/officeDocument/2006/relationships/font" Target="fonts/font7.fntdata"/><Relationship Id="rId54" Type="http://schemas.openxmlformats.org/officeDocument/2006/relationships/font" Target="fonts/font20.fntdata"/><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font" Target="fonts/font23.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10.fntdata"/><Relationship Id="rId52" Type="http://schemas.openxmlformats.org/officeDocument/2006/relationships/font" Target="fonts/font18.fntdata"/><Relationship Id="rId60" Type="http://schemas.openxmlformats.org/officeDocument/2006/relationships/font" Target="fonts/font26.fntdata"/><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font" Target="fonts/font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rbert Oláh" userId="343df27d-cf76-4b1b-b828-1d7a6dc9b04f" providerId="ADAL" clId="{5A8E06F5-BD4C-4D1F-A75C-84AB9E87E9EC}"/>
    <pc:docChg chg="modSld">
      <pc:chgData name="Norbert Oláh" userId="343df27d-cf76-4b1b-b828-1d7a6dc9b04f" providerId="ADAL" clId="{5A8E06F5-BD4C-4D1F-A75C-84AB9E87E9EC}" dt="2024-03-24T16:49:34.637" v="1" actId="20577"/>
      <pc:docMkLst>
        <pc:docMk/>
      </pc:docMkLst>
      <pc:sldChg chg="modSp modNotesTx">
        <pc:chgData name="Norbert Oláh" userId="343df27d-cf76-4b1b-b828-1d7a6dc9b04f" providerId="ADAL" clId="{5A8E06F5-BD4C-4D1F-A75C-84AB9E87E9EC}" dt="2024-03-24T16:49:34.637" v="1" actId="20577"/>
        <pc:sldMkLst>
          <pc:docMk/>
          <pc:sldMk cId="0" sldId="331"/>
        </pc:sldMkLst>
        <pc:spChg chg="mod">
          <ac:chgData name="Norbert Oláh" userId="343df27d-cf76-4b1b-b828-1d7a6dc9b04f" providerId="ADAL" clId="{5A8E06F5-BD4C-4D1F-A75C-84AB9E87E9EC}" dt="2024-03-24T16:49:34.637" v="1" actId="20577"/>
          <ac:spMkLst>
            <pc:docMk/>
            <pc:sldMk cId="0" sldId="331"/>
            <ac:spMk id="1320" creationId="{00000000-0000-0000-0000-000000000000}"/>
          </ac:spMkLst>
        </pc:spChg>
      </pc:sldChg>
    </pc:docChg>
  </pc:docChgLst>
  <pc:docChgLst>
    <pc:chgData name="Norbert Oláh" userId="343df27d-cf76-4b1b-b828-1d7a6dc9b04f" providerId="ADAL" clId="{94E46510-DBEE-4837-A53C-7645451102FA}"/>
    <pc:docChg chg="undo custSel addSld delSld modSld">
      <pc:chgData name="Norbert Oláh" userId="343df27d-cf76-4b1b-b828-1d7a6dc9b04f" providerId="ADAL" clId="{94E46510-DBEE-4837-A53C-7645451102FA}" dt="2024-03-03T16:21:12.273" v="401" actId="2696"/>
      <pc:docMkLst>
        <pc:docMk/>
      </pc:docMkLst>
      <pc:sldChg chg="modSp add setBg">
        <pc:chgData name="Norbert Oláh" userId="343df27d-cf76-4b1b-b828-1d7a6dc9b04f" providerId="ADAL" clId="{94E46510-DBEE-4837-A53C-7645451102FA}" dt="2024-03-03T15:36:58.872" v="48" actId="1076"/>
        <pc:sldMkLst>
          <pc:docMk/>
          <pc:sldMk cId="0" sldId="331"/>
        </pc:sldMkLst>
        <pc:spChg chg="mod">
          <ac:chgData name="Norbert Oláh" userId="343df27d-cf76-4b1b-b828-1d7a6dc9b04f" providerId="ADAL" clId="{94E46510-DBEE-4837-A53C-7645451102FA}" dt="2024-03-03T15:34:40.524" v="22" actId="1076"/>
          <ac:spMkLst>
            <pc:docMk/>
            <pc:sldMk cId="0" sldId="331"/>
            <ac:spMk id="1319" creationId="{00000000-0000-0000-0000-000000000000}"/>
          </ac:spMkLst>
        </pc:spChg>
        <pc:spChg chg="mod">
          <ac:chgData name="Norbert Oláh" userId="343df27d-cf76-4b1b-b828-1d7a6dc9b04f" providerId="ADAL" clId="{94E46510-DBEE-4837-A53C-7645451102FA}" dt="2024-03-03T15:36:58.872" v="48" actId="1076"/>
          <ac:spMkLst>
            <pc:docMk/>
            <pc:sldMk cId="0" sldId="331"/>
            <ac:spMk id="1320" creationId="{00000000-0000-0000-0000-000000000000}"/>
          </ac:spMkLst>
        </pc:spChg>
        <pc:spChg chg="mod">
          <ac:chgData name="Norbert Oláh" userId="343df27d-cf76-4b1b-b828-1d7a6dc9b04f" providerId="ADAL" clId="{94E46510-DBEE-4837-A53C-7645451102FA}" dt="2024-03-03T15:34:40.524" v="22" actId="1076"/>
          <ac:spMkLst>
            <pc:docMk/>
            <pc:sldMk cId="0" sldId="331"/>
            <ac:spMk id="1321" creationId="{00000000-0000-0000-0000-000000000000}"/>
          </ac:spMkLst>
        </pc:spChg>
        <pc:spChg chg="mod">
          <ac:chgData name="Norbert Oláh" userId="343df27d-cf76-4b1b-b828-1d7a6dc9b04f" providerId="ADAL" clId="{94E46510-DBEE-4837-A53C-7645451102FA}" dt="2024-03-03T15:35:50.471" v="37" actId="1076"/>
          <ac:spMkLst>
            <pc:docMk/>
            <pc:sldMk cId="0" sldId="331"/>
            <ac:spMk id="1322" creationId="{00000000-0000-0000-0000-000000000000}"/>
          </ac:spMkLst>
        </pc:spChg>
        <pc:spChg chg="mod">
          <ac:chgData name="Norbert Oláh" userId="343df27d-cf76-4b1b-b828-1d7a6dc9b04f" providerId="ADAL" clId="{94E46510-DBEE-4837-A53C-7645451102FA}" dt="2024-03-03T15:35:50.471" v="37" actId="1076"/>
          <ac:spMkLst>
            <pc:docMk/>
            <pc:sldMk cId="0" sldId="331"/>
            <ac:spMk id="1323" creationId="{00000000-0000-0000-0000-000000000000}"/>
          </ac:spMkLst>
        </pc:spChg>
        <pc:spChg chg="mod">
          <ac:chgData name="Norbert Oláh" userId="343df27d-cf76-4b1b-b828-1d7a6dc9b04f" providerId="ADAL" clId="{94E46510-DBEE-4837-A53C-7645451102FA}" dt="2024-03-03T15:35:50.471" v="37" actId="1076"/>
          <ac:spMkLst>
            <pc:docMk/>
            <pc:sldMk cId="0" sldId="331"/>
            <ac:spMk id="1324" creationId="{00000000-0000-0000-0000-000000000000}"/>
          </ac:spMkLst>
        </pc:spChg>
        <pc:spChg chg="mod">
          <ac:chgData name="Norbert Oláh" userId="343df27d-cf76-4b1b-b828-1d7a6dc9b04f" providerId="ADAL" clId="{94E46510-DBEE-4837-A53C-7645451102FA}" dt="2024-03-03T15:35:50.471" v="37" actId="1076"/>
          <ac:spMkLst>
            <pc:docMk/>
            <pc:sldMk cId="0" sldId="331"/>
            <ac:spMk id="1325" creationId="{00000000-0000-0000-0000-000000000000}"/>
          </ac:spMkLst>
        </pc:spChg>
        <pc:spChg chg="mod">
          <ac:chgData name="Norbert Oláh" userId="343df27d-cf76-4b1b-b828-1d7a6dc9b04f" providerId="ADAL" clId="{94E46510-DBEE-4837-A53C-7645451102FA}" dt="2024-03-03T15:35:50.471" v="37" actId="1076"/>
          <ac:spMkLst>
            <pc:docMk/>
            <pc:sldMk cId="0" sldId="331"/>
            <ac:spMk id="1326" creationId="{00000000-0000-0000-0000-000000000000}"/>
          </ac:spMkLst>
        </pc:spChg>
        <pc:spChg chg="mod">
          <ac:chgData name="Norbert Oláh" userId="343df27d-cf76-4b1b-b828-1d7a6dc9b04f" providerId="ADAL" clId="{94E46510-DBEE-4837-A53C-7645451102FA}" dt="2024-03-03T15:35:50.471" v="37" actId="1076"/>
          <ac:spMkLst>
            <pc:docMk/>
            <pc:sldMk cId="0" sldId="331"/>
            <ac:spMk id="1327" creationId="{00000000-0000-0000-0000-000000000000}"/>
          </ac:spMkLst>
        </pc:spChg>
        <pc:spChg chg="mod">
          <ac:chgData name="Norbert Oláh" userId="343df27d-cf76-4b1b-b828-1d7a6dc9b04f" providerId="ADAL" clId="{94E46510-DBEE-4837-A53C-7645451102FA}" dt="2024-03-03T15:35:50.471" v="37" actId="1076"/>
          <ac:spMkLst>
            <pc:docMk/>
            <pc:sldMk cId="0" sldId="331"/>
            <ac:spMk id="1328" creationId="{00000000-0000-0000-0000-000000000000}"/>
          </ac:spMkLst>
        </pc:spChg>
        <pc:spChg chg="mod">
          <ac:chgData name="Norbert Oláh" userId="343df27d-cf76-4b1b-b828-1d7a6dc9b04f" providerId="ADAL" clId="{94E46510-DBEE-4837-A53C-7645451102FA}" dt="2024-03-03T15:35:50.471" v="37" actId="1076"/>
          <ac:spMkLst>
            <pc:docMk/>
            <pc:sldMk cId="0" sldId="331"/>
            <ac:spMk id="1329" creationId="{00000000-0000-0000-0000-000000000000}"/>
          </ac:spMkLst>
        </pc:spChg>
        <pc:spChg chg="mod">
          <ac:chgData name="Norbert Oláh" userId="343df27d-cf76-4b1b-b828-1d7a6dc9b04f" providerId="ADAL" clId="{94E46510-DBEE-4837-A53C-7645451102FA}" dt="2024-03-03T15:35:50.471" v="37" actId="1076"/>
          <ac:spMkLst>
            <pc:docMk/>
            <pc:sldMk cId="0" sldId="331"/>
            <ac:spMk id="1331" creationId="{00000000-0000-0000-0000-000000000000}"/>
          </ac:spMkLst>
        </pc:spChg>
        <pc:spChg chg="mod">
          <ac:chgData name="Norbert Oláh" userId="343df27d-cf76-4b1b-b828-1d7a6dc9b04f" providerId="ADAL" clId="{94E46510-DBEE-4837-A53C-7645451102FA}" dt="2024-03-03T15:35:50.471" v="37" actId="1076"/>
          <ac:spMkLst>
            <pc:docMk/>
            <pc:sldMk cId="0" sldId="331"/>
            <ac:spMk id="1332" creationId="{00000000-0000-0000-0000-000000000000}"/>
          </ac:spMkLst>
        </pc:spChg>
        <pc:spChg chg="mod">
          <ac:chgData name="Norbert Oláh" userId="343df27d-cf76-4b1b-b828-1d7a6dc9b04f" providerId="ADAL" clId="{94E46510-DBEE-4837-A53C-7645451102FA}" dt="2024-03-03T15:35:50.471" v="37" actId="1076"/>
          <ac:spMkLst>
            <pc:docMk/>
            <pc:sldMk cId="0" sldId="331"/>
            <ac:spMk id="1334" creationId="{00000000-0000-0000-0000-000000000000}"/>
          </ac:spMkLst>
        </pc:spChg>
        <pc:spChg chg="mod">
          <ac:chgData name="Norbert Oláh" userId="343df27d-cf76-4b1b-b828-1d7a6dc9b04f" providerId="ADAL" clId="{94E46510-DBEE-4837-A53C-7645451102FA}" dt="2024-03-03T15:35:50.471" v="37" actId="1076"/>
          <ac:spMkLst>
            <pc:docMk/>
            <pc:sldMk cId="0" sldId="331"/>
            <ac:spMk id="1340" creationId="{00000000-0000-0000-0000-000000000000}"/>
          </ac:spMkLst>
        </pc:spChg>
        <pc:spChg chg="mod">
          <ac:chgData name="Norbert Oláh" userId="343df27d-cf76-4b1b-b828-1d7a6dc9b04f" providerId="ADAL" clId="{94E46510-DBEE-4837-A53C-7645451102FA}" dt="2024-03-03T15:35:50.471" v="37" actId="1076"/>
          <ac:spMkLst>
            <pc:docMk/>
            <pc:sldMk cId="0" sldId="331"/>
            <ac:spMk id="1341" creationId="{00000000-0000-0000-0000-000000000000}"/>
          </ac:spMkLst>
        </pc:spChg>
        <pc:spChg chg="mod">
          <ac:chgData name="Norbert Oláh" userId="343df27d-cf76-4b1b-b828-1d7a6dc9b04f" providerId="ADAL" clId="{94E46510-DBEE-4837-A53C-7645451102FA}" dt="2024-03-03T15:36:06.802" v="40" actId="1076"/>
          <ac:spMkLst>
            <pc:docMk/>
            <pc:sldMk cId="0" sldId="331"/>
            <ac:spMk id="1343" creationId="{00000000-0000-0000-0000-000000000000}"/>
          </ac:spMkLst>
        </pc:spChg>
        <pc:spChg chg="mod">
          <ac:chgData name="Norbert Oláh" userId="343df27d-cf76-4b1b-b828-1d7a6dc9b04f" providerId="ADAL" clId="{94E46510-DBEE-4837-A53C-7645451102FA}" dt="2024-03-03T15:35:50.471" v="37" actId="1076"/>
          <ac:spMkLst>
            <pc:docMk/>
            <pc:sldMk cId="0" sldId="331"/>
            <ac:spMk id="1345" creationId="{00000000-0000-0000-0000-000000000000}"/>
          </ac:spMkLst>
        </pc:spChg>
        <pc:spChg chg="mod">
          <ac:chgData name="Norbert Oláh" userId="343df27d-cf76-4b1b-b828-1d7a6dc9b04f" providerId="ADAL" clId="{94E46510-DBEE-4837-A53C-7645451102FA}" dt="2024-03-03T15:34:40.524" v="22" actId="1076"/>
          <ac:spMkLst>
            <pc:docMk/>
            <pc:sldMk cId="0" sldId="331"/>
            <ac:spMk id="1346" creationId="{00000000-0000-0000-0000-000000000000}"/>
          </ac:spMkLst>
        </pc:spChg>
        <pc:spChg chg="mod">
          <ac:chgData name="Norbert Oláh" userId="343df27d-cf76-4b1b-b828-1d7a6dc9b04f" providerId="ADAL" clId="{94E46510-DBEE-4837-A53C-7645451102FA}" dt="2024-03-03T15:35:50.471" v="37" actId="1076"/>
          <ac:spMkLst>
            <pc:docMk/>
            <pc:sldMk cId="0" sldId="331"/>
            <ac:spMk id="1347" creationId="{00000000-0000-0000-0000-000000000000}"/>
          </ac:spMkLst>
        </pc:spChg>
        <pc:spChg chg="mod">
          <ac:chgData name="Norbert Oláh" userId="343df27d-cf76-4b1b-b828-1d7a6dc9b04f" providerId="ADAL" clId="{94E46510-DBEE-4837-A53C-7645451102FA}" dt="2024-03-03T15:36:01.452" v="39" actId="1076"/>
          <ac:spMkLst>
            <pc:docMk/>
            <pc:sldMk cId="0" sldId="331"/>
            <ac:spMk id="1348" creationId="{00000000-0000-0000-0000-000000000000}"/>
          </ac:spMkLst>
        </pc:spChg>
        <pc:spChg chg="mod">
          <ac:chgData name="Norbert Oláh" userId="343df27d-cf76-4b1b-b828-1d7a6dc9b04f" providerId="ADAL" clId="{94E46510-DBEE-4837-A53C-7645451102FA}" dt="2024-03-03T15:36:55.139" v="47" actId="1076"/>
          <ac:spMkLst>
            <pc:docMk/>
            <pc:sldMk cId="0" sldId="331"/>
            <ac:spMk id="1349" creationId="{00000000-0000-0000-0000-000000000000}"/>
          </ac:spMkLst>
        </pc:spChg>
        <pc:spChg chg="mod">
          <ac:chgData name="Norbert Oláh" userId="343df27d-cf76-4b1b-b828-1d7a6dc9b04f" providerId="ADAL" clId="{94E46510-DBEE-4837-A53C-7645451102FA}" dt="2024-03-03T15:36:50.548" v="46" actId="1076"/>
          <ac:spMkLst>
            <pc:docMk/>
            <pc:sldMk cId="0" sldId="331"/>
            <ac:spMk id="1350" creationId="{00000000-0000-0000-0000-000000000000}"/>
          </ac:spMkLst>
        </pc:spChg>
        <pc:picChg chg="mod">
          <ac:chgData name="Norbert Oláh" userId="343df27d-cf76-4b1b-b828-1d7a6dc9b04f" providerId="ADAL" clId="{94E46510-DBEE-4837-A53C-7645451102FA}" dt="2024-03-03T15:35:50.471" v="37" actId="1076"/>
          <ac:picMkLst>
            <pc:docMk/>
            <pc:sldMk cId="0" sldId="331"/>
            <ac:picMk id="1330" creationId="{00000000-0000-0000-0000-000000000000}"/>
          </ac:picMkLst>
        </pc:picChg>
        <pc:picChg chg="mod">
          <ac:chgData name="Norbert Oláh" userId="343df27d-cf76-4b1b-b828-1d7a6dc9b04f" providerId="ADAL" clId="{94E46510-DBEE-4837-A53C-7645451102FA}" dt="2024-03-03T15:35:50.471" v="37" actId="1076"/>
          <ac:picMkLst>
            <pc:docMk/>
            <pc:sldMk cId="0" sldId="331"/>
            <ac:picMk id="1336" creationId="{00000000-0000-0000-0000-000000000000}"/>
          </ac:picMkLst>
        </pc:picChg>
        <pc:picChg chg="mod">
          <ac:chgData name="Norbert Oláh" userId="343df27d-cf76-4b1b-b828-1d7a6dc9b04f" providerId="ADAL" clId="{94E46510-DBEE-4837-A53C-7645451102FA}" dt="2024-03-03T15:35:50.471" v="37" actId="1076"/>
          <ac:picMkLst>
            <pc:docMk/>
            <pc:sldMk cId="0" sldId="331"/>
            <ac:picMk id="1337" creationId="{00000000-0000-0000-0000-000000000000}"/>
          </ac:picMkLst>
        </pc:picChg>
        <pc:picChg chg="mod">
          <ac:chgData name="Norbert Oláh" userId="343df27d-cf76-4b1b-b828-1d7a6dc9b04f" providerId="ADAL" clId="{94E46510-DBEE-4837-A53C-7645451102FA}" dt="2024-03-03T15:36:31.260" v="43" actId="207"/>
          <ac:picMkLst>
            <pc:docMk/>
            <pc:sldMk cId="0" sldId="331"/>
            <ac:picMk id="1338" creationId="{00000000-0000-0000-0000-000000000000}"/>
          </ac:picMkLst>
        </pc:picChg>
        <pc:picChg chg="mod">
          <ac:chgData name="Norbert Oláh" userId="343df27d-cf76-4b1b-b828-1d7a6dc9b04f" providerId="ADAL" clId="{94E46510-DBEE-4837-A53C-7645451102FA}" dt="2024-03-03T15:35:50.471" v="37" actId="1076"/>
          <ac:picMkLst>
            <pc:docMk/>
            <pc:sldMk cId="0" sldId="331"/>
            <ac:picMk id="1339" creationId="{00000000-0000-0000-0000-000000000000}"/>
          </ac:picMkLst>
        </pc:picChg>
        <pc:picChg chg="mod">
          <ac:chgData name="Norbert Oláh" userId="343df27d-cf76-4b1b-b828-1d7a6dc9b04f" providerId="ADAL" clId="{94E46510-DBEE-4837-A53C-7645451102FA}" dt="2024-03-03T15:35:50.471" v="37" actId="1076"/>
          <ac:picMkLst>
            <pc:docMk/>
            <pc:sldMk cId="0" sldId="331"/>
            <ac:picMk id="1342" creationId="{00000000-0000-0000-0000-000000000000}"/>
          </ac:picMkLst>
        </pc:picChg>
        <pc:cxnChg chg="mod">
          <ac:chgData name="Norbert Oláh" userId="343df27d-cf76-4b1b-b828-1d7a6dc9b04f" providerId="ADAL" clId="{94E46510-DBEE-4837-A53C-7645451102FA}" dt="2024-03-03T15:35:50.471" v="37" actId="1076"/>
          <ac:cxnSpMkLst>
            <pc:docMk/>
            <pc:sldMk cId="0" sldId="331"/>
            <ac:cxnSpMk id="1333" creationId="{00000000-0000-0000-0000-000000000000}"/>
          </ac:cxnSpMkLst>
        </pc:cxnChg>
        <pc:cxnChg chg="mod">
          <ac:chgData name="Norbert Oláh" userId="343df27d-cf76-4b1b-b828-1d7a6dc9b04f" providerId="ADAL" clId="{94E46510-DBEE-4837-A53C-7645451102FA}" dt="2024-03-03T15:35:50.471" v="37" actId="1076"/>
          <ac:cxnSpMkLst>
            <pc:docMk/>
            <pc:sldMk cId="0" sldId="331"/>
            <ac:cxnSpMk id="1335" creationId="{00000000-0000-0000-0000-000000000000}"/>
          </ac:cxnSpMkLst>
        </pc:cxnChg>
        <pc:cxnChg chg="mod">
          <ac:chgData name="Norbert Oláh" userId="343df27d-cf76-4b1b-b828-1d7a6dc9b04f" providerId="ADAL" clId="{94E46510-DBEE-4837-A53C-7645451102FA}" dt="2024-03-03T15:36:41.922" v="45" actId="14100"/>
          <ac:cxnSpMkLst>
            <pc:docMk/>
            <pc:sldMk cId="0" sldId="331"/>
            <ac:cxnSpMk id="1344" creationId="{00000000-0000-0000-0000-000000000000}"/>
          </ac:cxnSpMkLst>
        </pc:cxnChg>
      </pc:sldChg>
      <pc:sldChg chg="delSp modSp add setBg">
        <pc:chgData name="Norbert Oláh" userId="343df27d-cf76-4b1b-b828-1d7a6dc9b04f" providerId="ADAL" clId="{94E46510-DBEE-4837-A53C-7645451102FA}" dt="2024-03-03T15:38:00.809" v="61" actId="207"/>
        <pc:sldMkLst>
          <pc:docMk/>
          <pc:sldMk cId="0" sldId="332"/>
        </pc:sldMkLst>
        <pc:spChg chg="mod">
          <ac:chgData name="Norbert Oláh" userId="343df27d-cf76-4b1b-b828-1d7a6dc9b04f" providerId="ADAL" clId="{94E46510-DBEE-4837-A53C-7645451102FA}" dt="2024-03-03T15:38:00.809" v="61" actId="207"/>
          <ac:spMkLst>
            <pc:docMk/>
            <pc:sldMk cId="0" sldId="332"/>
            <ac:spMk id="1355" creationId="{00000000-0000-0000-0000-000000000000}"/>
          </ac:spMkLst>
        </pc:spChg>
        <pc:spChg chg="mod">
          <ac:chgData name="Norbert Oláh" userId="343df27d-cf76-4b1b-b828-1d7a6dc9b04f" providerId="ADAL" clId="{94E46510-DBEE-4837-A53C-7645451102FA}" dt="2024-03-03T15:37:27.735" v="52" actId="1076"/>
          <ac:spMkLst>
            <pc:docMk/>
            <pc:sldMk cId="0" sldId="332"/>
            <ac:spMk id="1356" creationId="{00000000-0000-0000-0000-000000000000}"/>
          </ac:spMkLst>
        </pc:spChg>
        <pc:spChg chg="mod">
          <ac:chgData name="Norbert Oláh" userId="343df27d-cf76-4b1b-b828-1d7a6dc9b04f" providerId="ADAL" clId="{94E46510-DBEE-4837-A53C-7645451102FA}" dt="2024-03-03T15:37:36.070" v="53" actId="1076"/>
          <ac:spMkLst>
            <pc:docMk/>
            <pc:sldMk cId="0" sldId="332"/>
            <ac:spMk id="1357" creationId="{00000000-0000-0000-0000-000000000000}"/>
          </ac:spMkLst>
        </pc:spChg>
        <pc:spChg chg="del">
          <ac:chgData name="Norbert Oláh" userId="343df27d-cf76-4b1b-b828-1d7a6dc9b04f" providerId="ADAL" clId="{94E46510-DBEE-4837-A53C-7645451102FA}" dt="2024-03-03T15:37:22.295" v="51" actId="478"/>
          <ac:spMkLst>
            <pc:docMk/>
            <pc:sldMk cId="0" sldId="332"/>
            <ac:spMk id="1359" creationId="{00000000-0000-0000-0000-000000000000}"/>
          </ac:spMkLst>
        </pc:spChg>
        <pc:spChg chg="del">
          <ac:chgData name="Norbert Oláh" userId="343df27d-cf76-4b1b-b828-1d7a6dc9b04f" providerId="ADAL" clId="{94E46510-DBEE-4837-A53C-7645451102FA}" dt="2024-03-03T15:37:19.066" v="50" actId="478"/>
          <ac:spMkLst>
            <pc:docMk/>
            <pc:sldMk cId="0" sldId="332"/>
            <ac:spMk id="1360" creationId="{00000000-0000-0000-0000-000000000000}"/>
          </ac:spMkLst>
        </pc:spChg>
      </pc:sldChg>
      <pc:sldChg chg="delSp modSp add setBg">
        <pc:chgData name="Norbert Oláh" userId="343df27d-cf76-4b1b-b828-1d7a6dc9b04f" providerId="ADAL" clId="{94E46510-DBEE-4837-A53C-7645451102FA}" dt="2024-03-03T15:40:05.117" v="76" actId="478"/>
        <pc:sldMkLst>
          <pc:docMk/>
          <pc:sldMk cId="0" sldId="333"/>
        </pc:sldMkLst>
        <pc:spChg chg="mod">
          <ac:chgData name="Norbert Oláh" userId="343df27d-cf76-4b1b-b828-1d7a6dc9b04f" providerId="ADAL" clId="{94E46510-DBEE-4837-A53C-7645451102FA}" dt="2024-03-03T15:38:39.548" v="64" actId="207"/>
          <ac:spMkLst>
            <pc:docMk/>
            <pc:sldMk cId="0" sldId="333"/>
            <ac:spMk id="1366" creationId="{00000000-0000-0000-0000-000000000000}"/>
          </ac:spMkLst>
        </pc:spChg>
        <pc:spChg chg="del">
          <ac:chgData name="Norbert Oláh" userId="343df27d-cf76-4b1b-b828-1d7a6dc9b04f" providerId="ADAL" clId="{94E46510-DBEE-4837-A53C-7645451102FA}" dt="2024-03-03T15:40:05.117" v="76" actId="478"/>
          <ac:spMkLst>
            <pc:docMk/>
            <pc:sldMk cId="0" sldId="333"/>
            <ac:spMk id="1368" creationId="{00000000-0000-0000-0000-000000000000}"/>
          </ac:spMkLst>
        </pc:spChg>
        <pc:spChg chg="del">
          <ac:chgData name="Norbert Oláh" userId="343df27d-cf76-4b1b-b828-1d7a6dc9b04f" providerId="ADAL" clId="{94E46510-DBEE-4837-A53C-7645451102FA}" dt="2024-03-03T15:40:02.571" v="75" actId="478"/>
          <ac:spMkLst>
            <pc:docMk/>
            <pc:sldMk cId="0" sldId="333"/>
            <ac:spMk id="1369" creationId="{00000000-0000-0000-0000-000000000000}"/>
          </ac:spMkLst>
        </pc:spChg>
      </pc:sldChg>
      <pc:sldChg chg="delSp modSp add setBg">
        <pc:chgData name="Norbert Oláh" userId="343df27d-cf76-4b1b-b828-1d7a6dc9b04f" providerId="ADAL" clId="{94E46510-DBEE-4837-A53C-7645451102FA}" dt="2024-03-03T15:40:42.597" v="86" actId="478"/>
        <pc:sldMkLst>
          <pc:docMk/>
          <pc:sldMk cId="0" sldId="334"/>
        </pc:sldMkLst>
        <pc:spChg chg="mod">
          <ac:chgData name="Norbert Oláh" userId="343df27d-cf76-4b1b-b828-1d7a6dc9b04f" providerId="ADAL" clId="{94E46510-DBEE-4837-A53C-7645451102FA}" dt="2024-03-03T15:40:33.544" v="83" actId="14100"/>
          <ac:spMkLst>
            <pc:docMk/>
            <pc:sldMk cId="0" sldId="334"/>
            <ac:spMk id="1374" creationId="{00000000-0000-0000-0000-000000000000}"/>
          </ac:spMkLst>
        </pc:spChg>
        <pc:spChg chg="mod">
          <ac:chgData name="Norbert Oláh" userId="343df27d-cf76-4b1b-b828-1d7a6dc9b04f" providerId="ADAL" clId="{94E46510-DBEE-4837-A53C-7645451102FA}" dt="2024-03-03T15:40:38.025" v="84" actId="1076"/>
          <ac:spMkLst>
            <pc:docMk/>
            <pc:sldMk cId="0" sldId="334"/>
            <ac:spMk id="1375" creationId="{00000000-0000-0000-0000-000000000000}"/>
          </ac:spMkLst>
        </pc:spChg>
        <pc:spChg chg="mod">
          <ac:chgData name="Norbert Oláh" userId="343df27d-cf76-4b1b-b828-1d7a6dc9b04f" providerId="ADAL" clId="{94E46510-DBEE-4837-A53C-7645451102FA}" dt="2024-03-03T15:40:17.385" v="77" actId="1076"/>
          <ac:spMkLst>
            <pc:docMk/>
            <pc:sldMk cId="0" sldId="334"/>
            <ac:spMk id="1376" creationId="{00000000-0000-0000-0000-000000000000}"/>
          </ac:spMkLst>
        </pc:spChg>
        <pc:spChg chg="del">
          <ac:chgData name="Norbert Oláh" userId="343df27d-cf76-4b1b-b828-1d7a6dc9b04f" providerId="ADAL" clId="{94E46510-DBEE-4837-A53C-7645451102FA}" dt="2024-03-03T15:40:40.010" v="85" actId="478"/>
          <ac:spMkLst>
            <pc:docMk/>
            <pc:sldMk cId="0" sldId="334"/>
            <ac:spMk id="1377" creationId="{00000000-0000-0000-0000-000000000000}"/>
          </ac:spMkLst>
        </pc:spChg>
        <pc:spChg chg="del">
          <ac:chgData name="Norbert Oláh" userId="343df27d-cf76-4b1b-b828-1d7a6dc9b04f" providerId="ADAL" clId="{94E46510-DBEE-4837-A53C-7645451102FA}" dt="2024-03-03T15:40:42.597" v="86" actId="478"/>
          <ac:spMkLst>
            <pc:docMk/>
            <pc:sldMk cId="0" sldId="334"/>
            <ac:spMk id="1378" creationId="{00000000-0000-0000-0000-000000000000}"/>
          </ac:spMkLst>
        </pc:spChg>
      </pc:sldChg>
      <pc:sldChg chg="addSp delSp modSp add setBg">
        <pc:chgData name="Norbert Oláh" userId="343df27d-cf76-4b1b-b828-1d7a6dc9b04f" providerId="ADAL" clId="{94E46510-DBEE-4837-A53C-7645451102FA}" dt="2024-03-03T15:42:03.437" v="104" actId="1076"/>
        <pc:sldMkLst>
          <pc:docMk/>
          <pc:sldMk cId="0" sldId="335"/>
        </pc:sldMkLst>
        <pc:spChg chg="add mod">
          <ac:chgData name="Norbert Oláh" userId="343df27d-cf76-4b1b-b828-1d7a6dc9b04f" providerId="ADAL" clId="{94E46510-DBEE-4837-A53C-7645451102FA}" dt="2024-03-03T15:40:56.835" v="88" actId="14100"/>
          <ac:spMkLst>
            <pc:docMk/>
            <pc:sldMk cId="0" sldId="335"/>
            <ac:spMk id="11" creationId="{08D9AFAE-E9B3-4446-8425-CAA2C281F9A7}"/>
          </ac:spMkLst>
        </pc:spChg>
        <pc:spChg chg="add mod">
          <ac:chgData name="Norbert Oláh" userId="343df27d-cf76-4b1b-b828-1d7a6dc9b04f" providerId="ADAL" clId="{94E46510-DBEE-4837-A53C-7645451102FA}" dt="2024-03-03T15:40:56.835" v="88" actId="14100"/>
          <ac:spMkLst>
            <pc:docMk/>
            <pc:sldMk cId="0" sldId="335"/>
            <ac:spMk id="12" creationId="{45786CC1-07D5-45F1-A161-56E7C9A256A1}"/>
          </ac:spMkLst>
        </pc:spChg>
        <pc:spChg chg="mod">
          <ac:chgData name="Norbert Oláh" userId="343df27d-cf76-4b1b-b828-1d7a6dc9b04f" providerId="ADAL" clId="{94E46510-DBEE-4837-A53C-7645451102FA}" dt="2024-03-03T15:41:58.439" v="103" actId="14100"/>
          <ac:spMkLst>
            <pc:docMk/>
            <pc:sldMk cId="0" sldId="335"/>
            <ac:spMk id="1383" creationId="{00000000-0000-0000-0000-000000000000}"/>
          </ac:spMkLst>
        </pc:spChg>
        <pc:spChg chg="mod">
          <ac:chgData name="Norbert Oláh" userId="343df27d-cf76-4b1b-b828-1d7a6dc9b04f" providerId="ADAL" clId="{94E46510-DBEE-4837-A53C-7645451102FA}" dt="2024-03-03T15:41:37.288" v="97" actId="14100"/>
          <ac:spMkLst>
            <pc:docMk/>
            <pc:sldMk cId="0" sldId="335"/>
            <ac:spMk id="1384" creationId="{00000000-0000-0000-0000-000000000000}"/>
          </ac:spMkLst>
        </pc:spChg>
        <pc:spChg chg="del">
          <ac:chgData name="Norbert Oláh" userId="343df27d-cf76-4b1b-b828-1d7a6dc9b04f" providerId="ADAL" clId="{94E46510-DBEE-4837-A53C-7645451102FA}" dt="2024-03-03T15:41:16.137" v="91" actId="478"/>
          <ac:spMkLst>
            <pc:docMk/>
            <pc:sldMk cId="0" sldId="335"/>
            <ac:spMk id="1385" creationId="{00000000-0000-0000-0000-000000000000}"/>
          </ac:spMkLst>
        </pc:spChg>
        <pc:spChg chg="mod">
          <ac:chgData name="Norbert Oláh" userId="343df27d-cf76-4b1b-b828-1d7a6dc9b04f" providerId="ADAL" clId="{94E46510-DBEE-4837-A53C-7645451102FA}" dt="2024-03-03T15:41:26.334" v="94" actId="1076"/>
          <ac:spMkLst>
            <pc:docMk/>
            <pc:sldMk cId="0" sldId="335"/>
            <ac:spMk id="1387" creationId="{00000000-0000-0000-0000-000000000000}"/>
          </ac:spMkLst>
        </pc:spChg>
        <pc:spChg chg="del">
          <ac:chgData name="Norbert Oláh" userId="343df27d-cf76-4b1b-b828-1d7a6dc9b04f" providerId="ADAL" clId="{94E46510-DBEE-4837-A53C-7645451102FA}" dt="2024-03-03T15:41:13.656" v="90" actId="478"/>
          <ac:spMkLst>
            <pc:docMk/>
            <pc:sldMk cId="0" sldId="335"/>
            <ac:spMk id="1388" creationId="{00000000-0000-0000-0000-000000000000}"/>
          </ac:spMkLst>
        </pc:spChg>
        <pc:spChg chg="mod">
          <ac:chgData name="Norbert Oláh" userId="343df27d-cf76-4b1b-b828-1d7a6dc9b04f" providerId="ADAL" clId="{94E46510-DBEE-4837-A53C-7645451102FA}" dt="2024-03-03T15:41:03.583" v="89" actId="1076"/>
          <ac:spMkLst>
            <pc:docMk/>
            <pc:sldMk cId="0" sldId="335"/>
            <ac:spMk id="1389" creationId="{00000000-0000-0000-0000-000000000000}"/>
          </ac:spMkLst>
        </pc:spChg>
        <pc:spChg chg="del">
          <ac:chgData name="Norbert Oláh" userId="343df27d-cf76-4b1b-b828-1d7a6dc9b04f" providerId="ADAL" clId="{94E46510-DBEE-4837-A53C-7645451102FA}" dt="2024-03-03T15:41:13.656" v="90" actId="478"/>
          <ac:spMkLst>
            <pc:docMk/>
            <pc:sldMk cId="0" sldId="335"/>
            <ac:spMk id="1390" creationId="{00000000-0000-0000-0000-000000000000}"/>
          </ac:spMkLst>
        </pc:spChg>
        <pc:spChg chg="del mod">
          <ac:chgData name="Norbert Oláh" userId="343df27d-cf76-4b1b-b828-1d7a6dc9b04f" providerId="ADAL" clId="{94E46510-DBEE-4837-A53C-7645451102FA}" dt="2024-03-03T15:41:21.723" v="93" actId="478"/>
          <ac:spMkLst>
            <pc:docMk/>
            <pc:sldMk cId="0" sldId="335"/>
            <ac:spMk id="1391" creationId="{00000000-0000-0000-0000-000000000000}"/>
          </ac:spMkLst>
        </pc:spChg>
        <pc:picChg chg="mod">
          <ac:chgData name="Norbert Oláh" userId="343df27d-cf76-4b1b-b828-1d7a6dc9b04f" providerId="ADAL" clId="{94E46510-DBEE-4837-A53C-7645451102FA}" dt="2024-03-03T15:42:03.437" v="104" actId="1076"/>
          <ac:picMkLst>
            <pc:docMk/>
            <pc:sldMk cId="0" sldId="335"/>
            <ac:picMk id="1386" creationId="{00000000-0000-0000-0000-000000000000}"/>
          </ac:picMkLst>
        </pc:picChg>
      </pc:sldChg>
      <pc:sldChg chg="addSp delSp modSp add setBg">
        <pc:chgData name="Norbert Oláh" userId="343df27d-cf76-4b1b-b828-1d7a6dc9b04f" providerId="ADAL" clId="{94E46510-DBEE-4837-A53C-7645451102FA}" dt="2024-03-03T15:43:36.600" v="130" actId="255"/>
        <pc:sldMkLst>
          <pc:docMk/>
          <pc:sldMk cId="0" sldId="336"/>
        </pc:sldMkLst>
        <pc:spChg chg="add mod">
          <ac:chgData name="Norbert Oláh" userId="343df27d-cf76-4b1b-b828-1d7a6dc9b04f" providerId="ADAL" clId="{94E46510-DBEE-4837-A53C-7645451102FA}" dt="2024-03-03T15:42:42.321" v="113" actId="571"/>
          <ac:spMkLst>
            <pc:docMk/>
            <pc:sldMk cId="0" sldId="336"/>
            <ac:spMk id="13" creationId="{0EEF9717-4297-45AC-9F9C-794E5430DF78}"/>
          </ac:spMkLst>
        </pc:spChg>
        <pc:spChg chg="mod">
          <ac:chgData name="Norbert Oláh" userId="343df27d-cf76-4b1b-b828-1d7a6dc9b04f" providerId="ADAL" clId="{94E46510-DBEE-4837-A53C-7645451102FA}" dt="2024-03-03T15:43:36.600" v="130" actId="255"/>
          <ac:spMkLst>
            <pc:docMk/>
            <pc:sldMk cId="0" sldId="336"/>
            <ac:spMk id="1396" creationId="{00000000-0000-0000-0000-000000000000}"/>
          </ac:spMkLst>
        </pc:spChg>
        <pc:spChg chg="mod">
          <ac:chgData name="Norbert Oláh" userId="343df27d-cf76-4b1b-b828-1d7a6dc9b04f" providerId="ADAL" clId="{94E46510-DBEE-4837-A53C-7645451102FA}" dt="2024-03-03T15:43:19.790" v="125" actId="1076"/>
          <ac:spMkLst>
            <pc:docMk/>
            <pc:sldMk cId="0" sldId="336"/>
            <ac:spMk id="1397" creationId="{00000000-0000-0000-0000-000000000000}"/>
          </ac:spMkLst>
        </pc:spChg>
        <pc:spChg chg="del mod">
          <ac:chgData name="Norbert Oláh" userId="343df27d-cf76-4b1b-b828-1d7a6dc9b04f" providerId="ADAL" clId="{94E46510-DBEE-4837-A53C-7645451102FA}" dt="2024-03-03T15:42:45.861" v="115" actId="478"/>
          <ac:spMkLst>
            <pc:docMk/>
            <pc:sldMk cId="0" sldId="336"/>
            <ac:spMk id="1398" creationId="{00000000-0000-0000-0000-000000000000}"/>
          </ac:spMkLst>
        </pc:spChg>
        <pc:spChg chg="mod">
          <ac:chgData name="Norbert Oláh" userId="343df27d-cf76-4b1b-b828-1d7a6dc9b04f" providerId="ADAL" clId="{94E46510-DBEE-4837-A53C-7645451102FA}" dt="2024-03-03T15:43:09.530" v="122" actId="1076"/>
          <ac:spMkLst>
            <pc:docMk/>
            <pc:sldMk cId="0" sldId="336"/>
            <ac:spMk id="1400" creationId="{00000000-0000-0000-0000-000000000000}"/>
          </ac:spMkLst>
        </pc:spChg>
        <pc:spChg chg="mod">
          <ac:chgData name="Norbert Oláh" userId="343df27d-cf76-4b1b-b828-1d7a6dc9b04f" providerId="ADAL" clId="{94E46510-DBEE-4837-A53C-7645451102FA}" dt="2024-03-03T15:43:04.278" v="121" actId="14100"/>
          <ac:spMkLst>
            <pc:docMk/>
            <pc:sldMk cId="0" sldId="336"/>
            <ac:spMk id="1401" creationId="{00000000-0000-0000-0000-000000000000}"/>
          </ac:spMkLst>
        </pc:spChg>
        <pc:spChg chg="mod">
          <ac:chgData name="Norbert Oláh" userId="343df27d-cf76-4b1b-b828-1d7a6dc9b04f" providerId="ADAL" clId="{94E46510-DBEE-4837-A53C-7645451102FA}" dt="2024-03-03T15:42:57.514" v="119" actId="14100"/>
          <ac:spMkLst>
            <pc:docMk/>
            <pc:sldMk cId="0" sldId="336"/>
            <ac:spMk id="1402" creationId="{00000000-0000-0000-0000-000000000000}"/>
          </ac:spMkLst>
        </pc:spChg>
        <pc:spChg chg="mod">
          <ac:chgData name="Norbert Oláh" userId="343df27d-cf76-4b1b-b828-1d7a6dc9b04f" providerId="ADAL" clId="{94E46510-DBEE-4837-A53C-7645451102FA}" dt="2024-03-03T15:42:57.514" v="119" actId="14100"/>
          <ac:spMkLst>
            <pc:docMk/>
            <pc:sldMk cId="0" sldId="336"/>
            <ac:spMk id="1403" creationId="{00000000-0000-0000-0000-000000000000}"/>
          </ac:spMkLst>
        </pc:spChg>
        <pc:spChg chg="mod">
          <ac:chgData name="Norbert Oláh" userId="343df27d-cf76-4b1b-b828-1d7a6dc9b04f" providerId="ADAL" clId="{94E46510-DBEE-4837-A53C-7645451102FA}" dt="2024-03-03T15:42:57.514" v="119" actId="14100"/>
          <ac:spMkLst>
            <pc:docMk/>
            <pc:sldMk cId="0" sldId="336"/>
            <ac:spMk id="1404" creationId="{00000000-0000-0000-0000-000000000000}"/>
          </ac:spMkLst>
        </pc:spChg>
        <pc:spChg chg="mod">
          <ac:chgData name="Norbert Oláh" userId="343df27d-cf76-4b1b-b828-1d7a6dc9b04f" providerId="ADAL" clId="{94E46510-DBEE-4837-A53C-7645451102FA}" dt="2024-03-03T15:42:57.514" v="119" actId="14100"/>
          <ac:spMkLst>
            <pc:docMk/>
            <pc:sldMk cId="0" sldId="336"/>
            <ac:spMk id="1405" creationId="{00000000-0000-0000-0000-000000000000}"/>
          </ac:spMkLst>
        </pc:spChg>
        <pc:spChg chg="del">
          <ac:chgData name="Norbert Oláh" userId="343df27d-cf76-4b1b-b828-1d7a6dc9b04f" providerId="ADAL" clId="{94E46510-DBEE-4837-A53C-7645451102FA}" dt="2024-03-03T15:42:47.951" v="116" actId="478"/>
          <ac:spMkLst>
            <pc:docMk/>
            <pc:sldMk cId="0" sldId="336"/>
            <ac:spMk id="1406" creationId="{00000000-0000-0000-0000-000000000000}"/>
          </ac:spMkLst>
        </pc:spChg>
        <pc:picChg chg="mod">
          <ac:chgData name="Norbert Oláh" userId="343df27d-cf76-4b1b-b828-1d7a6dc9b04f" providerId="ADAL" clId="{94E46510-DBEE-4837-A53C-7645451102FA}" dt="2024-03-03T15:43:13.333" v="123" actId="1076"/>
          <ac:picMkLst>
            <pc:docMk/>
            <pc:sldMk cId="0" sldId="336"/>
            <ac:picMk id="1399" creationId="{00000000-0000-0000-0000-000000000000}"/>
          </ac:picMkLst>
        </pc:picChg>
      </pc:sldChg>
      <pc:sldChg chg="delSp modSp add setBg">
        <pc:chgData name="Norbert Oláh" userId="343df27d-cf76-4b1b-b828-1d7a6dc9b04f" providerId="ADAL" clId="{94E46510-DBEE-4837-A53C-7645451102FA}" dt="2024-03-03T15:45:09.633" v="152" actId="14100"/>
        <pc:sldMkLst>
          <pc:docMk/>
          <pc:sldMk cId="0" sldId="337"/>
        </pc:sldMkLst>
        <pc:spChg chg="mod">
          <ac:chgData name="Norbert Oláh" userId="343df27d-cf76-4b1b-b828-1d7a6dc9b04f" providerId="ADAL" clId="{94E46510-DBEE-4837-A53C-7645451102FA}" dt="2024-03-03T15:45:09.633" v="152" actId="14100"/>
          <ac:spMkLst>
            <pc:docMk/>
            <pc:sldMk cId="0" sldId="337"/>
            <ac:spMk id="1411" creationId="{00000000-0000-0000-0000-000000000000}"/>
          </ac:spMkLst>
        </pc:spChg>
        <pc:spChg chg="mod">
          <ac:chgData name="Norbert Oláh" userId="343df27d-cf76-4b1b-b828-1d7a6dc9b04f" providerId="ADAL" clId="{94E46510-DBEE-4837-A53C-7645451102FA}" dt="2024-03-03T15:44:38.743" v="147" actId="1076"/>
          <ac:spMkLst>
            <pc:docMk/>
            <pc:sldMk cId="0" sldId="337"/>
            <ac:spMk id="1412" creationId="{00000000-0000-0000-0000-000000000000}"/>
          </ac:spMkLst>
        </pc:spChg>
        <pc:spChg chg="del">
          <ac:chgData name="Norbert Oláh" userId="343df27d-cf76-4b1b-b828-1d7a6dc9b04f" providerId="ADAL" clId="{94E46510-DBEE-4837-A53C-7645451102FA}" dt="2024-03-03T15:43:47.585" v="131" actId="478"/>
          <ac:spMkLst>
            <pc:docMk/>
            <pc:sldMk cId="0" sldId="337"/>
            <ac:spMk id="1413" creationId="{00000000-0000-0000-0000-000000000000}"/>
          </ac:spMkLst>
        </pc:spChg>
        <pc:spChg chg="mod">
          <ac:chgData name="Norbert Oláh" userId="343df27d-cf76-4b1b-b828-1d7a6dc9b04f" providerId="ADAL" clId="{94E46510-DBEE-4837-A53C-7645451102FA}" dt="2024-03-03T15:44:31.426" v="145" actId="1076"/>
          <ac:spMkLst>
            <pc:docMk/>
            <pc:sldMk cId="0" sldId="337"/>
            <ac:spMk id="1415" creationId="{00000000-0000-0000-0000-000000000000}"/>
          </ac:spMkLst>
        </pc:spChg>
        <pc:spChg chg="mod">
          <ac:chgData name="Norbert Oláh" userId="343df27d-cf76-4b1b-b828-1d7a6dc9b04f" providerId="ADAL" clId="{94E46510-DBEE-4837-A53C-7645451102FA}" dt="2024-03-03T15:44:27.210" v="144" actId="1076"/>
          <ac:spMkLst>
            <pc:docMk/>
            <pc:sldMk cId="0" sldId="337"/>
            <ac:spMk id="1416" creationId="{00000000-0000-0000-0000-000000000000}"/>
          </ac:spMkLst>
        </pc:spChg>
        <pc:spChg chg="mod">
          <ac:chgData name="Norbert Oláh" userId="343df27d-cf76-4b1b-b828-1d7a6dc9b04f" providerId="ADAL" clId="{94E46510-DBEE-4837-A53C-7645451102FA}" dt="2024-03-03T15:44:27.210" v="144" actId="1076"/>
          <ac:spMkLst>
            <pc:docMk/>
            <pc:sldMk cId="0" sldId="337"/>
            <ac:spMk id="1417" creationId="{00000000-0000-0000-0000-000000000000}"/>
          </ac:spMkLst>
        </pc:spChg>
        <pc:spChg chg="mod">
          <ac:chgData name="Norbert Oláh" userId="343df27d-cf76-4b1b-b828-1d7a6dc9b04f" providerId="ADAL" clId="{94E46510-DBEE-4837-A53C-7645451102FA}" dt="2024-03-03T15:44:27.210" v="144" actId="1076"/>
          <ac:spMkLst>
            <pc:docMk/>
            <pc:sldMk cId="0" sldId="337"/>
            <ac:spMk id="1418" creationId="{00000000-0000-0000-0000-000000000000}"/>
          </ac:spMkLst>
        </pc:spChg>
        <pc:spChg chg="mod">
          <ac:chgData name="Norbert Oláh" userId="343df27d-cf76-4b1b-b828-1d7a6dc9b04f" providerId="ADAL" clId="{94E46510-DBEE-4837-A53C-7645451102FA}" dt="2024-03-03T15:44:27.210" v="144" actId="1076"/>
          <ac:spMkLst>
            <pc:docMk/>
            <pc:sldMk cId="0" sldId="337"/>
            <ac:spMk id="1419" creationId="{00000000-0000-0000-0000-000000000000}"/>
          </ac:spMkLst>
        </pc:spChg>
        <pc:spChg chg="mod">
          <ac:chgData name="Norbert Oláh" userId="343df27d-cf76-4b1b-b828-1d7a6dc9b04f" providerId="ADAL" clId="{94E46510-DBEE-4837-A53C-7645451102FA}" dt="2024-03-03T15:44:27.210" v="144" actId="1076"/>
          <ac:spMkLst>
            <pc:docMk/>
            <pc:sldMk cId="0" sldId="337"/>
            <ac:spMk id="1420" creationId="{00000000-0000-0000-0000-000000000000}"/>
          </ac:spMkLst>
        </pc:spChg>
        <pc:spChg chg="mod">
          <ac:chgData name="Norbert Oláh" userId="343df27d-cf76-4b1b-b828-1d7a6dc9b04f" providerId="ADAL" clId="{94E46510-DBEE-4837-A53C-7645451102FA}" dt="2024-03-03T15:44:27.210" v="144" actId="1076"/>
          <ac:spMkLst>
            <pc:docMk/>
            <pc:sldMk cId="0" sldId="337"/>
            <ac:spMk id="1421" creationId="{00000000-0000-0000-0000-000000000000}"/>
          </ac:spMkLst>
        </pc:spChg>
        <pc:spChg chg="mod">
          <ac:chgData name="Norbert Oláh" userId="343df27d-cf76-4b1b-b828-1d7a6dc9b04f" providerId="ADAL" clId="{94E46510-DBEE-4837-A53C-7645451102FA}" dt="2024-03-03T15:44:27.210" v="144" actId="1076"/>
          <ac:spMkLst>
            <pc:docMk/>
            <pc:sldMk cId="0" sldId="337"/>
            <ac:spMk id="1422" creationId="{00000000-0000-0000-0000-000000000000}"/>
          </ac:spMkLst>
        </pc:spChg>
        <pc:spChg chg="del">
          <ac:chgData name="Norbert Oláh" userId="343df27d-cf76-4b1b-b828-1d7a6dc9b04f" providerId="ADAL" clId="{94E46510-DBEE-4837-A53C-7645451102FA}" dt="2024-03-03T15:43:50.191" v="132" actId="478"/>
          <ac:spMkLst>
            <pc:docMk/>
            <pc:sldMk cId="0" sldId="337"/>
            <ac:spMk id="1423" creationId="{00000000-0000-0000-0000-000000000000}"/>
          </ac:spMkLst>
        </pc:spChg>
        <pc:picChg chg="mod">
          <ac:chgData name="Norbert Oláh" userId="343df27d-cf76-4b1b-b828-1d7a6dc9b04f" providerId="ADAL" clId="{94E46510-DBEE-4837-A53C-7645451102FA}" dt="2024-03-03T15:44:35.078" v="146" actId="1076"/>
          <ac:picMkLst>
            <pc:docMk/>
            <pc:sldMk cId="0" sldId="337"/>
            <ac:picMk id="1414" creationId="{00000000-0000-0000-0000-000000000000}"/>
          </ac:picMkLst>
        </pc:picChg>
      </pc:sldChg>
      <pc:sldChg chg="delSp modSp add setBg">
        <pc:chgData name="Norbert Oláh" userId="343df27d-cf76-4b1b-b828-1d7a6dc9b04f" providerId="ADAL" clId="{94E46510-DBEE-4837-A53C-7645451102FA}" dt="2024-03-03T15:54:06.822" v="175" actId="255"/>
        <pc:sldMkLst>
          <pc:docMk/>
          <pc:sldMk cId="0" sldId="338"/>
        </pc:sldMkLst>
        <pc:spChg chg="mod">
          <ac:chgData name="Norbert Oláh" userId="343df27d-cf76-4b1b-b828-1d7a6dc9b04f" providerId="ADAL" clId="{94E46510-DBEE-4837-A53C-7645451102FA}" dt="2024-03-03T15:54:06.822" v="175" actId="255"/>
          <ac:spMkLst>
            <pc:docMk/>
            <pc:sldMk cId="0" sldId="338"/>
            <ac:spMk id="1428" creationId="{00000000-0000-0000-0000-000000000000}"/>
          </ac:spMkLst>
        </pc:spChg>
        <pc:spChg chg="mod">
          <ac:chgData name="Norbert Oláh" userId="343df27d-cf76-4b1b-b828-1d7a6dc9b04f" providerId="ADAL" clId="{94E46510-DBEE-4837-A53C-7645451102FA}" dt="2024-03-03T15:53:54.025" v="171" actId="1076"/>
          <ac:spMkLst>
            <pc:docMk/>
            <pc:sldMk cId="0" sldId="338"/>
            <ac:spMk id="1429" creationId="{00000000-0000-0000-0000-000000000000}"/>
          </ac:spMkLst>
        </pc:spChg>
        <pc:spChg chg="del">
          <ac:chgData name="Norbert Oláh" userId="343df27d-cf76-4b1b-b828-1d7a6dc9b04f" providerId="ADAL" clId="{94E46510-DBEE-4837-A53C-7645451102FA}" dt="2024-03-03T15:45:19.130" v="153" actId="478"/>
          <ac:spMkLst>
            <pc:docMk/>
            <pc:sldMk cId="0" sldId="338"/>
            <ac:spMk id="1430" creationId="{00000000-0000-0000-0000-000000000000}"/>
          </ac:spMkLst>
        </pc:spChg>
        <pc:spChg chg="mod">
          <ac:chgData name="Norbert Oláh" userId="343df27d-cf76-4b1b-b828-1d7a6dc9b04f" providerId="ADAL" clId="{94E46510-DBEE-4837-A53C-7645451102FA}" dt="2024-03-03T15:53:32.577" v="164" actId="1076"/>
          <ac:spMkLst>
            <pc:docMk/>
            <pc:sldMk cId="0" sldId="338"/>
            <ac:spMk id="1432" creationId="{00000000-0000-0000-0000-000000000000}"/>
          </ac:spMkLst>
        </pc:spChg>
        <pc:spChg chg="mod">
          <ac:chgData name="Norbert Oláh" userId="343df27d-cf76-4b1b-b828-1d7a6dc9b04f" providerId="ADAL" clId="{94E46510-DBEE-4837-A53C-7645451102FA}" dt="2024-03-03T15:53:27.952" v="163" actId="1076"/>
          <ac:spMkLst>
            <pc:docMk/>
            <pc:sldMk cId="0" sldId="338"/>
            <ac:spMk id="1433" creationId="{00000000-0000-0000-0000-000000000000}"/>
          </ac:spMkLst>
        </pc:spChg>
        <pc:spChg chg="mod">
          <ac:chgData name="Norbert Oláh" userId="343df27d-cf76-4b1b-b828-1d7a6dc9b04f" providerId="ADAL" clId="{94E46510-DBEE-4837-A53C-7645451102FA}" dt="2024-03-03T15:53:27.952" v="163" actId="1076"/>
          <ac:spMkLst>
            <pc:docMk/>
            <pc:sldMk cId="0" sldId="338"/>
            <ac:spMk id="1434" creationId="{00000000-0000-0000-0000-000000000000}"/>
          </ac:spMkLst>
        </pc:spChg>
        <pc:spChg chg="mod">
          <ac:chgData name="Norbert Oláh" userId="343df27d-cf76-4b1b-b828-1d7a6dc9b04f" providerId="ADAL" clId="{94E46510-DBEE-4837-A53C-7645451102FA}" dt="2024-03-03T15:53:27.952" v="163" actId="1076"/>
          <ac:spMkLst>
            <pc:docMk/>
            <pc:sldMk cId="0" sldId="338"/>
            <ac:spMk id="1435" creationId="{00000000-0000-0000-0000-000000000000}"/>
          </ac:spMkLst>
        </pc:spChg>
        <pc:spChg chg="mod">
          <ac:chgData name="Norbert Oláh" userId="343df27d-cf76-4b1b-b828-1d7a6dc9b04f" providerId="ADAL" clId="{94E46510-DBEE-4837-A53C-7645451102FA}" dt="2024-03-03T15:53:27.952" v="163" actId="1076"/>
          <ac:spMkLst>
            <pc:docMk/>
            <pc:sldMk cId="0" sldId="338"/>
            <ac:spMk id="1436" creationId="{00000000-0000-0000-0000-000000000000}"/>
          </ac:spMkLst>
        </pc:spChg>
        <pc:spChg chg="mod">
          <ac:chgData name="Norbert Oláh" userId="343df27d-cf76-4b1b-b828-1d7a6dc9b04f" providerId="ADAL" clId="{94E46510-DBEE-4837-A53C-7645451102FA}" dt="2024-03-03T15:53:27.952" v="163" actId="1076"/>
          <ac:spMkLst>
            <pc:docMk/>
            <pc:sldMk cId="0" sldId="338"/>
            <ac:spMk id="1437" creationId="{00000000-0000-0000-0000-000000000000}"/>
          </ac:spMkLst>
        </pc:spChg>
        <pc:spChg chg="mod">
          <ac:chgData name="Norbert Oláh" userId="343df27d-cf76-4b1b-b828-1d7a6dc9b04f" providerId="ADAL" clId="{94E46510-DBEE-4837-A53C-7645451102FA}" dt="2024-03-03T15:53:27.952" v="163" actId="1076"/>
          <ac:spMkLst>
            <pc:docMk/>
            <pc:sldMk cId="0" sldId="338"/>
            <ac:spMk id="1438" creationId="{00000000-0000-0000-0000-000000000000}"/>
          </ac:spMkLst>
        </pc:spChg>
        <pc:spChg chg="mod">
          <ac:chgData name="Norbert Oláh" userId="343df27d-cf76-4b1b-b828-1d7a6dc9b04f" providerId="ADAL" clId="{94E46510-DBEE-4837-A53C-7645451102FA}" dt="2024-03-03T15:53:27.952" v="163" actId="1076"/>
          <ac:spMkLst>
            <pc:docMk/>
            <pc:sldMk cId="0" sldId="338"/>
            <ac:spMk id="1439" creationId="{00000000-0000-0000-0000-000000000000}"/>
          </ac:spMkLst>
        </pc:spChg>
        <pc:spChg chg="mod">
          <ac:chgData name="Norbert Oláh" userId="343df27d-cf76-4b1b-b828-1d7a6dc9b04f" providerId="ADAL" clId="{94E46510-DBEE-4837-A53C-7645451102FA}" dt="2024-03-03T15:53:27.952" v="163" actId="1076"/>
          <ac:spMkLst>
            <pc:docMk/>
            <pc:sldMk cId="0" sldId="338"/>
            <ac:spMk id="1440" creationId="{00000000-0000-0000-0000-000000000000}"/>
          </ac:spMkLst>
        </pc:spChg>
        <pc:spChg chg="mod">
          <ac:chgData name="Norbert Oláh" userId="343df27d-cf76-4b1b-b828-1d7a6dc9b04f" providerId="ADAL" clId="{94E46510-DBEE-4837-A53C-7645451102FA}" dt="2024-03-03T15:53:27.952" v="163" actId="1076"/>
          <ac:spMkLst>
            <pc:docMk/>
            <pc:sldMk cId="0" sldId="338"/>
            <ac:spMk id="1441" creationId="{00000000-0000-0000-0000-000000000000}"/>
          </ac:spMkLst>
        </pc:spChg>
        <pc:spChg chg="del">
          <ac:chgData name="Norbert Oláh" userId="343df27d-cf76-4b1b-b828-1d7a6dc9b04f" providerId="ADAL" clId="{94E46510-DBEE-4837-A53C-7645451102FA}" dt="2024-03-03T15:45:19.130" v="153" actId="478"/>
          <ac:spMkLst>
            <pc:docMk/>
            <pc:sldMk cId="0" sldId="338"/>
            <ac:spMk id="1442" creationId="{00000000-0000-0000-0000-000000000000}"/>
          </ac:spMkLst>
        </pc:spChg>
        <pc:picChg chg="mod">
          <ac:chgData name="Norbert Oláh" userId="343df27d-cf76-4b1b-b828-1d7a6dc9b04f" providerId="ADAL" clId="{94E46510-DBEE-4837-A53C-7645451102FA}" dt="2024-03-03T15:53:36.957" v="166" actId="1076"/>
          <ac:picMkLst>
            <pc:docMk/>
            <pc:sldMk cId="0" sldId="338"/>
            <ac:picMk id="1431" creationId="{00000000-0000-0000-0000-000000000000}"/>
          </ac:picMkLst>
        </pc:picChg>
      </pc:sldChg>
      <pc:sldChg chg="delSp modSp add setBg">
        <pc:chgData name="Norbert Oláh" userId="343df27d-cf76-4b1b-b828-1d7a6dc9b04f" providerId="ADAL" clId="{94E46510-DBEE-4837-A53C-7645451102FA}" dt="2024-03-03T15:56:32.393" v="203" actId="255"/>
        <pc:sldMkLst>
          <pc:docMk/>
          <pc:sldMk cId="0" sldId="339"/>
        </pc:sldMkLst>
        <pc:spChg chg="mod">
          <ac:chgData name="Norbert Oláh" userId="343df27d-cf76-4b1b-b828-1d7a6dc9b04f" providerId="ADAL" clId="{94E46510-DBEE-4837-A53C-7645451102FA}" dt="2024-03-03T15:56:32.393" v="203" actId="255"/>
          <ac:spMkLst>
            <pc:docMk/>
            <pc:sldMk cId="0" sldId="339"/>
            <ac:spMk id="1447" creationId="{00000000-0000-0000-0000-000000000000}"/>
          </ac:spMkLst>
        </pc:spChg>
        <pc:spChg chg="mod">
          <ac:chgData name="Norbert Oláh" userId="343df27d-cf76-4b1b-b828-1d7a6dc9b04f" providerId="ADAL" clId="{94E46510-DBEE-4837-A53C-7645451102FA}" dt="2024-03-03T15:56:19.011" v="198" actId="1076"/>
          <ac:spMkLst>
            <pc:docMk/>
            <pc:sldMk cId="0" sldId="339"/>
            <ac:spMk id="1448" creationId="{00000000-0000-0000-0000-000000000000}"/>
          </ac:spMkLst>
        </pc:spChg>
        <pc:spChg chg="del">
          <ac:chgData name="Norbert Oláh" userId="343df27d-cf76-4b1b-b828-1d7a6dc9b04f" providerId="ADAL" clId="{94E46510-DBEE-4837-A53C-7645451102FA}" dt="2024-03-03T15:54:17.192" v="176" actId="478"/>
          <ac:spMkLst>
            <pc:docMk/>
            <pc:sldMk cId="0" sldId="339"/>
            <ac:spMk id="1449" creationId="{00000000-0000-0000-0000-000000000000}"/>
          </ac:spMkLst>
        </pc:spChg>
        <pc:spChg chg="mod">
          <ac:chgData name="Norbert Oláh" userId="343df27d-cf76-4b1b-b828-1d7a6dc9b04f" providerId="ADAL" clId="{94E46510-DBEE-4837-A53C-7645451102FA}" dt="2024-03-03T15:56:09.808" v="194" actId="1076"/>
          <ac:spMkLst>
            <pc:docMk/>
            <pc:sldMk cId="0" sldId="339"/>
            <ac:spMk id="1451" creationId="{00000000-0000-0000-0000-000000000000}"/>
          </ac:spMkLst>
        </pc:spChg>
        <pc:spChg chg="mod">
          <ac:chgData name="Norbert Oláh" userId="343df27d-cf76-4b1b-b828-1d7a6dc9b04f" providerId="ADAL" clId="{94E46510-DBEE-4837-A53C-7645451102FA}" dt="2024-03-03T15:56:06.169" v="193" actId="1076"/>
          <ac:spMkLst>
            <pc:docMk/>
            <pc:sldMk cId="0" sldId="339"/>
            <ac:spMk id="1452" creationId="{00000000-0000-0000-0000-000000000000}"/>
          </ac:spMkLst>
        </pc:spChg>
        <pc:spChg chg="mod">
          <ac:chgData name="Norbert Oláh" userId="343df27d-cf76-4b1b-b828-1d7a6dc9b04f" providerId="ADAL" clId="{94E46510-DBEE-4837-A53C-7645451102FA}" dt="2024-03-03T15:56:06.169" v="193" actId="1076"/>
          <ac:spMkLst>
            <pc:docMk/>
            <pc:sldMk cId="0" sldId="339"/>
            <ac:spMk id="1453" creationId="{00000000-0000-0000-0000-000000000000}"/>
          </ac:spMkLst>
        </pc:spChg>
        <pc:spChg chg="mod">
          <ac:chgData name="Norbert Oláh" userId="343df27d-cf76-4b1b-b828-1d7a6dc9b04f" providerId="ADAL" clId="{94E46510-DBEE-4837-A53C-7645451102FA}" dt="2024-03-03T15:56:06.169" v="193" actId="1076"/>
          <ac:spMkLst>
            <pc:docMk/>
            <pc:sldMk cId="0" sldId="339"/>
            <ac:spMk id="1454" creationId="{00000000-0000-0000-0000-000000000000}"/>
          </ac:spMkLst>
        </pc:spChg>
        <pc:spChg chg="mod">
          <ac:chgData name="Norbert Oláh" userId="343df27d-cf76-4b1b-b828-1d7a6dc9b04f" providerId="ADAL" clId="{94E46510-DBEE-4837-A53C-7645451102FA}" dt="2024-03-03T15:56:06.169" v="193" actId="1076"/>
          <ac:spMkLst>
            <pc:docMk/>
            <pc:sldMk cId="0" sldId="339"/>
            <ac:spMk id="1455" creationId="{00000000-0000-0000-0000-000000000000}"/>
          </ac:spMkLst>
        </pc:spChg>
        <pc:spChg chg="mod">
          <ac:chgData name="Norbert Oláh" userId="343df27d-cf76-4b1b-b828-1d7a6dc9b04f" providerId="ADAL" clId="{94E46510-DBEE-4837-A53C-7645451102FA}" dt="2024-03-03T15:56:06.169" v="193" actId="1076"/>
          <ac:spMkLst>
            <pc:docMk/>
            <pc:sldMk cId="0" sldId="339"/>
            <ac:spMk id="1456" creationId="{00000000-0000-0000-0000-000000000000}"/>
          </ac:spMkLst>
        </pc:spChg>
        <pc:spChg chg="mod">
          <ac:chgData name="Norbert Oláh" userId="343df27d-cf76-4b1b-b828-1d7a6dc9b04f" providerId="ADAL" clId="{94E46510-DBEE-4837-A53C-7645451102FA}" dt="2024-03-03T15:56:06.169" v="193" actId="1076"/>
          <ac:spMkLst>
            <pc:docMk/>
            <pc:sldMk cId="0" sldId="339"/>
            <ac:spMk id="1457" creationId="{00000000-0000-0000-0000-000000000000}"/>
          </ac:spMkLst>
        </pc:spChg>
        <pc:spChg chg="mod">
          <ac:chgData name="Norbert Oláh" userId="343df27d-cf76-4b1b-b828-1d7a6dc9b04f" providerId="ADAL" clId="{94E46510-DBEE-4837-A53C-7645451102FA}" dt="2024-03-03T15:56:06.169" v="193" actId="1076"/>
          <ac:spMkLst>
            <pc:docMk/>
            <pc:sldMk cId="0" sldId="339"/>
            <ac:spMk id="1458" creationId="{00000000-0000-0000-0000-000000000000}"/>
          </ac:spMkLst>
        </pc:spChg>
        <pc:spChg chg="mod">
          <ac:chgData name="Norbert Oláh" userId="343df27d-cf76-4b1b-b828-1d7a6dc9b04f" providerId="ADAL" clId="{94E46510-DBEE-4837-A53C-7645451102FA}" dt="2024-03-03T15:56:06.169" v="193" actId="1076"/>
          <ac:spMkLst>
            <pc:docMk/>
            <pc:sldMk cId="0" sldId="339"/>
            <ac:spMk id="1459" creationId="{00000000-0000-0000-0000-000000000000}"/>
          </ac:spMkLst>
        </pc:spChg>
        <pc:spChg chg="mod">
          <ac:chgData name="Norbert Oláh" userId="343df27d-cf76-4b1b-b828-1d7a6dc9b04f" providerId="ADAL" clId="{94E46510-DBEE-4837-A53C-7645451102FA}" dt="2024-03-03T15:56:06.169" v="193" actId="1076"/>
          <ac:spMkLst>
            <pc:docMk/>
            <pc:sldMk cId="0" sldId="339"/>
            <ac:spMk id="1460" creationId="{00000000-0000-0000-0000-000000000000}"/>
          </ac:spMkLst>
        </pc:spChg>
        <pc:spChg chg="mod">
          <ac:chgData name="Norbert Oláh" userId="343df27d-cf76-4b1b-b828-1d7a6dc9b04f" providerId="ADAL" clId="{94E46510-DBEE-4837-A53C-7645451102FA}" dt="2024-03-03T15:56:06.169" v="193" actId="1076"/>
          <ac:spMkLst>
            <pc:docMk/>
            <pc:sldMk cId="0" sldId="339"/>
            <ac:spMk id="1461" creationId="{00000000-0000-0000-0000-000000000000}"/>
          </ac:spMkLst>
        </pc:spChg>
        <pc:spChg chg="del">
          <ac:chgData name="Norbert Oláh" userId="343df27d-cf76-4b1b-b828-1d7a6dc9b04f" providerId="ADAL" clId="{94E46510-DBEE-4837-A53C-7645451102FA}" dt="2024-03-03T15:54:19.952" v="177" actId="478"/>
          <ac:spMkLst>
            <pc:docMk/>
            <pc:sldMk cId="0" sldId="339"/>
            <ac:spMk id="1462" creationId="{00000000-0000-0000-0000-000000000000}"/>
          </ac:spMkLst>
        </pc:spChg>
        <pc:picChg chg="mod">
          <ac:chgData name="Norbert Oláh" userId="343df27d-cf76-4b1b-b828-1d7a6dc9b04f" providerId="ADAL" clId="{94E46510-DBEE-4837-A53C-7645451102FA}" dt="2024-03-03T15:56:12.536" v="196" actId="1076"/>
          <ac:picMkLst>
            <pc:docMk/>
            <pc:sldMk cId="0" sldId="339"/>
            <ac:picMk id="1450" creationId="{00000000-0000-0000-0000-000000000000}"/>
          </ac:picMkLst>
        </pc:picChg>
      </pc:sldChg>
      <pc:sldChg chg="delSp modSp add setBg">
        <pc:chgData name="Norbert Oláh" userId="343df27d-cf76-4b1b-b828-1d7a6dc9b04f" providerId="ADAL" clId="{94E46510-DBEE-4837-A53C-7645451102FA}" dt="2024-03-03T15:57:48.066" v="222" actId="255"/>
        <pc:sldMkLst>
          <pc:docMk/>
          <pc:sldMk cId="0" sldId="340"/>
        </pc:sldMkLst>
        <pc:spChg chg="mod">
          <ac:chgData name="Norbert Oláh" userId="343df27d-cf76-4b1b-b828-1d7a6dc9b04f" providerId="ADAL" clId="{94E46510-DBEE-4837-A53C-7645451102FA}" dt="2024-03-03T15:57:48.066" v="222" actId="255"/>
          <ac:spMkLst>
            <pc:docMk/>
            <pc:sldMk cId="0" sldId="340"/>
            <ac:spMk id="1467" creationId="{00000000-0000-0000-0000-000000000000}"/>
          </ac:spMkLst>
        </pc:spChg>
        <pc:spChg chg="mod">
          <ac:chgData name="Norbert Oláh" userId="343df27d-cf76-4b1b-b828-1d7a6dc9b04f" providerId="ADAL" clId="{94E46510-DBEE-4837-A53C-7645451102FA}" dt="2024-03-03T15:57:30.965" v="217" actId="1076"/>
          <ac:spMkLst>
            <pc:docMk/>
            <pc:sldMk cId="0" sldId="340"/>
            <ac:spMk id="1468" creationId="{00000000-0000-0000-0000-000000000000}"/>
          </ac:spMkLst>
        </pc:spChg>
        <pc:spChg chg="del">
          <ac:chgData name="Norbert Oláh" userId="343df27d-cf76-4b1b-b828-1d7a6dc9b04f" providerId="ADAL" clId="{94E46510-DBEE-4837-A53C-7645451102FA}" dt="2024-03-03T15:56:42.533" v="204" actId="478"/>
          <ac:spMkLst>
            <pc:docMk/>
            <pc:sldMk cId="0" sldId="340"/>
            <ac:spMk id="1469" creationId="{00000000-0000-0000-0000-000000000000}"/>
          </ac:spMkLst>
        </pc:spChg>
        <pc:spChg chg="mod">
          <ac:chgData name="Norbert Oláh" userId="343df27d-cf76-4b1b-b828-1d7a6dc9b04f" providerId="ADAL" clId="{94E46510-DBEE-4837-A53C-7645451102FA}" dt="2024-03-03T15:57:22.286" v="213" actId="1076"/>
          <ac:spMkLst>
            <pc:docMk/>
            <pc:sldMk cId="0" sldId="340"/>
            <ac:spMk id="1471" creationId="{00000000-0000-0000-0000-000000000000}"/>
          </ac:spMkLst>
        </pc:spChg>
        <pc:spChg chg="mod">
          <ac:chgData name="Norbert Oláh" userId="343df27d-cf76-4b1b-b828-1d7a6dc9b04f" providerId="ADAL" clId="{94E46510-DBEE-4837-A53C-7645451102FA}" dt="2024-03-03T15:57:19.043" v="212" actId="1076"/>
          <ac:spMkLst>
            <pc:docMk/>
            <pc:sldMk cId="0" sldId="340"/>
            <ac:spMk id="1472" creationId="{00000000-0000-0000-0000-000000000000}"/>
          </ac:spMkLst>
        </pc:spChg>
        <pc:spChg chg="mod">
          <ac:chgData name="Norbert Oláh" userId="343df27d-cf76-4b1b-b828-1d7a6dc9b04f" providerId="ADAL" clId="{94E46510-DBEE-4837-A53C-7645451102FA}" dt="2024-03-03T15:57:19.043" v="212" actId="1076"/>
          <ac:spMkLst>
            <pc:docMk/>
            <pc:sldMk cId="0" sldId="340"/>
            <ac:spMk id="1473" creationId="{00000000-0000-0000-0000-000000000000}"/>
          </ac:spMkLst>
        </pc:spChg>
        <pc:spChg chg="mod">
          <ac:chgData name="Norbert Oláh" userId="343df27d-cf76-4b1b-b828-1d7a6dc9b04f" providerId="ADAL" clId="{94E46510-DBEE-4837-A53C-7645451102FA}" dt="2024-03-03T15:57:19.043" v="212" actId="1076"/>
          <ac:spMkLst>
            <pc:docMk/>
            <pc:sldMk cId="0" sldId="340"/>
            <ac:spMk id="1474" creationId="{00000000-0000-0000-0000-000000000000}"/>
          </ac:spMkLst>
        </pc:spChg>
        <pc:spChg chg="mod">
          <ac:chgData name="Norbert Oláh" userId="343df27d-cf76-4b1b-b828-1d7a6dc9b04f" providerId="ADAL" clId="{94E46510-DBEE-4837-A53C-7645451102FA}" dt="2024-03-03T15:57:19.043" v="212" actId="1076"/>
          <ac:spMkLst>
            <pc:docMk/>
            <pc:sldMk cId="0" sldId="340"/>
            <ac:spMk id="1475" creationId="{00000000-0000-0000-0000-000000000000}"/>
          </ac:spMkLst>
        </pc:spChg>
        <pc:spChg chg="mod">
          <ac:chgData name="Norbert Oláh" userId="343df27d-cf76-4b1b-b828-1d7a6dc9b04f" providerId="ADAL" clId="{94E46510-DBEE-4837-A53C-7645451102FA}" dt="2024-03-03T15:57:19.043" v="212" actId="1076"/>
          <ac:spMkLst>
            <pc:docMk/>
            <pc:sldMk cId="0" sldId="340"/>
            <ac:spMk id="1476" creationId="{00000000-0000-0000-0000-000000000000}"/>
          </ac:spMkLst>
        </pc:spChg>
        <pc:spChg chg="mod">
          <ac:chgData name="Norbert Oláh" userId="343df27d-cf76-4b1b-b828-1d7a6dc9b04f" providerId="ADAL" clId="{94E46510-DBEE-4837-A53C-7645451102FA}" dt="2024-03-03T15:57:19.043" v="212" actId="1076"/>
          <ac:spMkLst>
            <pc:docMk/>
            <pc:sldMk cId="0" sldId="340"/>
            <ac:spMk id="1477" creationId="{00000000-0000-0000-0000-000000000000}"/>
          </ac:spMkLst>
        </pc:spChg>
        <pc:spChg chg="mod">
          <ac:chgData name="Norbert Oláh" userId="343df27d-cf76-4b1b-b828-1d7a6dc9b04f" providerId="ADAL" clId="{94E46510-DBEE-4837-A53C-7645451102FA}" dt="2024-03-03T15:57:19.043" v="212" actId="1076"/>
          <ac:spMkLst>
            <pc:docMk/>
            <pc:sldMk cId="0" sldId="340"/>
            <ac:spMk id="1478" creationId="{00000000-0000-0000-0000-000000000000}"/>
          </ac:spMkLst>
        </pc:spChg>
        <pc:spChg chg="mod">
          <ac:chgData name="Norbert Oláh" userId="343df27d-cf76-4b1b-b828-1d7a6dc9b04f" providerId="ADAL" clId="{94E46510-DBEE-4837-A53C-7645451102FA}" dt="2024-03-03T15:57:19.043" v="212" actId="1076"/>
          <ac:spMkLst>
            <pc:docMk/>
            <pc:sldMk cId="0" sldId="340"/>
            <ac:spMk id="1479" creationId="{00000000-0000-0000-0000-000000000000}"/>
          </ac:spMkLst>
        </pc:spChg>
        <pc:spChg chg="mod">
          <ac:chgData name="Norbert Oláh" userId="343df27d-cf76-4b1b-b828-1d7a6dc9b04f" providerId="ADAL" clId="{94E46510-DBEE-4837-A53C-7645451102FA}" dt="2024-03-03T15:57:19.043" v="212" actId="1076"/>
          <ac:spMkLst>
            <pc:docMk/>
            <pc:sldMk cId="0" sldId="340"/>
            <ac:spMk id="1480" creationId="{00000000-0000-0000-0000-000000000000}"/>
          </ac:spMkLst>
        </pc:spChg>
        <pc:spChg chg="mod">
          <ac:chgData name="Norbert Oláh" userId="343df27d-cf76-4b1b-b828-1d7a6dc9b04f" providerId="ADAL" clId="{94E46510-DBEE-4837-A53C-7645451102FA}" dt="2024-03-03T15:57:19.043" v="212" actId="1076"/>
          <ac:spMkLst>
            <pc:docMk/>
            <pc:sldMk cId="0" sldId="340"/>
            <ac:spMk id="1481" creationId="{00000000-0000-0000-0000-000000000000}"/>
          </ac:spMkLst>
        </pc:spChg>
        <pc:spChg chg="del">
          <ac:chgData name="Norbert Oláh" userId="343df27d-cf76-4b1b-b828-1d7a6dc9b04f" providerId="ADAL" clId="{94E46510-DBEE-4837-A53C-7645451102FA}" dt="2024-03-03T15:56:45.609" v="205" actId="478"/>
          <ac:spMkLst>
            <pc:docMk/>
            <pc:sldMk cId="0" sldId="340"/>
            <ac:spMk id="1482" creationId="{00000000-0000-0000-0000-000000000000}"/>
          </ac:spMkLst>
        </pc:spChg>
        <pc:picChg chg="mod">
          <ac:chgData name="Norbert Oláh" userId="343df27d-cf76-4b1b-b828-1d7a6dc9b04f" providerId="ADAL" clId="{94E46510-DBEE-4837-A53C-7645451102FA}" dt="2024-03-03T15:57:25.439" v="215" actId="1076"/>
          <ac:picMkLst>
            <pc:docMk/>
            <pc:sldMk cId="0" sldId="340"/>
            <ac:picMk id="1470" creationId="{00000000-0000-0000-0000-000000000000}"/>
          </ac:picMkLst>
        </pc:picChg>
      </pc:sldChg>
      <pc:sldChg chg="delSp modSp add setBg">
        <pc:chgData name="Norbert Oláh" userId="343df27d-cf76-4b1b-b828-1d7a6dc9b04f" providerId="ADAL" clId="{94E46510-DBEE-4837-A53C-7645451102FA}" dt="2024-03-03T15:59:10.400" v="241" actId="255"/>
        <pc:sldMkLst>
          <pc:docMk/>
          <pc:sldMk cId="0" sldId="341"/>
        </pc:sldMkLst>
        <pc:spChg chg="mod">
          <ac:chgData name="Norbert Oláh" userId="343df27d-cf76-4b1b-b828-1d7a6dc9b04f" providerId="ADAL" clId="{94E46510-DBEE-4837-A53C-7645451102FA}" dt="2024-03-03T15:59:10.400" v="241" actId="255"/>
          <ac:spMkLst>
            <pc:docMk/>
            <pc:sldMk cId="0" sldId="341"/>
            <ac:spMk id="1487" creationId="{00000000-0000-0000-0000-000000000000}"/>
          </ac:spMkLst>
        </pc:spChg>
        <pc:spChg chg="mod">
          <ac:chgData name="Norbert Oláh" userId="343df27d-cf76-4b1b-b828-1d7a6dc9b04f" providerId="ADAL" clId="{94E46510-DBEE-4837-A53C-7645451102FA}" dt="2024-03-03T15:58:51.043" v="236" actId="1076"/>
          <ac:spMkLst>
            <pc:docMk/>
            <pc:sldMk cId="0" sldId="341"/>
            <ac:spMk id="1488" creationId="{00000000-0000-0000-0000-000000000000}"/>
          </ac:spMkLst>
        </pc:spChg>
        <pc:spChg chg="del">
          <ac:chgData name="Norbert Oláh" userId="343df27d-cf76-4b1b-b828-1d7a6dc9b04f" providerId="ADAL" clId="{94E46510-DBEE-4837-A53C-7645451102FA}" dt="2024-03-03T15:58:20.163" v="228" actId="478"/>
          <ac:spMkLst>
            <pc:docMk/>
            <pc:sldMk cId="0" sldId="341"/>
            <ac:spMk id="1489" creationId="{00000000-0000-0000-0000-000000000000}"/>
          </ac:spMkLst>
        </pc:spChg>
        <pc:spChg chg="mod">
          <ac:chgData name="Norbert Oláh" userId="343df27d-cf76-4b1b-b828-1d7a6dc9b04f" providerId="ADAL" clId="{94E46510-DBEE-4837-A53C-7645451102FA}" dt="2024-03-03T15:58:42.410" v="232" actId="1076"/>
          <ac:spMkLst>
            <pc:docMk/>
            <pc:sldMk cId="0" sldId="341"/>
            <ac:spMk id="1491" creationId="{00000000-0000-0000-0000-000000000000}"/>
          </ac:spMkLst>
        </pc:spChg>
        <pc:spChg chg="mod">
          <ac:chgData name="Norbert Oláh" userId="343df27d-cf76-4b1b-b828-1d7a6dc9b04f" providerId="ADAL" clId="{94E46510-DBEE-4837-A53C-7645451102FA}" dt="2024-03-03T15:58:37.499" v="231" actId="1076"/>
          <ac:spMkLst>
            <pc:docMk/>
            <pc:sldMk cId="0" sldId="341"/>
            <ac:spMk id="1492" creationId="{00000000-0000-0000-0000-000000000000}"/>
          </ac:spMkLst>
        </pc:spChg>
        <pc:spChg chg="mod">
          <ac:chgData name="Norbert Oláh" userId="343df27d-cf76-4b1b-b828-1d7a6dc9b04f" providerId="ADAL" clId="{94E46510-DBEE-4837-A53C-7645451102FA}" dt="2024-03-03T15:58:37.499" v="231" actId="1076"/>
          <ac:spMkLst>
            <pc:docMk/>
            <pc:sldMk cId="0" sldId="341"/>
            <ac:spMk id="1493" creationId="{00000000-0000-0000-0000-000000000000}"/>
          </ac:spMkLst>
        </pc:spChg>
        <pc:spChg chg="mod">
          <ac:chgData name="Norbert Oláh" userId="343df27d-cf76-4b1b-b828-1d7a6dc9b04f" providerId="ADAL" clId="{94E46510-DBEE-4837-A53C-7645451102FA}" dt="2024-03-03T15:58:37.499" v="231" actId="1076"/>
          <ac:spMkLst>
            <pc:docMk/>
            <pc:sldMk cId="0" sldId="341"/>
            <ac:spMk id="1494" creationId="{00000000-0000-0000-0000-000000000000}"/>
          </ac:spMkLst>
        </pc:spChg>
        <pc:spChg chg="mod">
          <ac:chgData name="Norbert Oláh" userId="343df27d-cf76-4b1b-b828-1d7a6dc9b04f" providerId="ADAL" clId="{94E46510-DBEE-4837-A53C-7645451102FA}" dt="2024-03-03T15:58:37.499" v="231" actId="1076"/>
          <ac:spMkLst>
            <pc:docMk/>
            <pc:sldMk cId="0" sldId="341"/>
            <ac:spMk id="1495" creationId="{00000000-0000-0000-0000-000000000000}"/>
          </ac:spMkLst>
        </pc:spChg>
        <pc:spChg chg="mod">
          <ac:chgData name="Norbert Oláh" userId="343df27d-cf76-4b1b-b828-1d7a6dc9b04f" providerId="ADAL" clId="{94E46510-DBEE-4837-A53C-7645451102FA}" dt="2024-03-03T15:58:37.499" v="231" actId="1076"/>
          <ac:spMkLst>
            <pc:docMk/>
            <pc:sldMk cId="0" sldId="341"/>
            <ac:spMk id="1496" creationId="{00000000-0000-0000-0000-000000000000}"/>
          </ac:spMkLst>
        </pc:spChg>
        <pc:spChg chg="mod">
          <ac:chgData name="Norbert Oláh" userId="343df27d-cf76-4b1b-b828-1d7a6dc9b04f" providerId="ADAL" clId="{94E46510-DBEE-4837-A53C-7645451102FA}" dt="2024-03-03T15:58:37.499" v="231" actId="1076"/>
          <ac:spMkLst>
            <pc:docMk/>
            <pc:sldMk cId="0" sldId="341"/>
            <ac:spMk id="1497" creationId="{00000000-0000-0000-0000-000000000000}"/>
          </ac:spMkLst>
        </pc:spChg>
        <pc:spChg chg="mod">
          <ac:chgData name="Norbert Oláh" userId="343df27d-cf76-4b1b-b828-1d7a6dc9b04f" providerId="ADAL" clId="{94E46510-DBEE-4837-A53C-7645451102FA}" dt="2024-03-03T15:58:37.499" v="231" actId="1076"/>
          <ac:spMkLst>
            <pc:docMk/>
            <pc:sldMk cId="0" sldId="341"/>
            <ac:spMk id="1498" creationId="{00000000-0000-0000-0000-000000000000}"/>
          </ac:spMkLst>
        </pc:spChg>
        <pc:spChg chg="mod">
          <ac:chgData name="Norbert Oláh" userId="343df27d-cf76-4b1b-b828-1d7a6dc9b04f" providerId="ADAL" clId="{94E46510-DBEE-4837-A53C-7645451102FA}" dt="2024-03-03T15:58:37.499" v="231" actId="1076"/>
          <ac:spMkLst>
            <pc:docMk/>
            <pc:sldMk cId="0" sldId="341"/>
            <ac:spMk id="1499" creationId="{00000000-0000-0000-0000-000000000000}"/>
          </ac:spMkLst>
        </pc:spChg>
        <pc:spChg chg="mod">
          <ac:chgData name="Norbert Oláh" userId="343df27d-cf76-4b1b-b828-1d7a6dc9b04f" providerId="ADAL" clId="{94E46510-DBEE-4837-A53C-7645451102FA}" dt="2024-03-03T15:58:37.499" v="231" actId="1076"/>
          <ac:spMkLst>
            <pc:docMk/>
            <pc:sldMk cId="0" sldId="341"/>
            <ac:spMk id="1500" creationId="{00000000-0000-0000-0000-000000000000}"/>
          </ac:spMkLst>
        </pc:spChg>
        <pc:spChg chg="mod">
          <ac:chgData name="Norbert Oláh" userId="343df27d-cf76-4b1b-b828-1d7a6dc9b04f" providerId="ADAL" clId="{94E46510-DBEE-4837-A53C-7645451102FA}" dt="2024-03-03T15:58:37.499" v="231" actId="1076"/>
          <ac:spMkLst>
            <pc:docMk/>
            <pc:sldMk cId="0" sldId="341"/>
            <ac:spMk id="1501" creationId="{00000000-0000-0000-0000-000000000000}"/>
          </ac:spMkLst>
        </pc:spChg>
        <pc:spChg chg="mod">
          <ac:chgData name="Norbert Oláh" userId="343df27d-cf76-4b1b-b828-1d7a6dc9b04f" providerId="ADAL" clId="{94E46510-DBEE-4837-A53C-7645451102FA}" dt="2024-03-03T15:58:37.499" v="231" actId="1076"/>
          <ac:spMkLst>
            <pc:docMk/>
            <pc:sldMk cId="0" sldId="341"/>
            <ac:spMk id="1502" creationId="{00000000-0000-0000-0000-000000000000}"/>
          </ac:spMkLst>
        </pc:spChg>
        <pc:spChg chg="mod">
          <ac:chgData name="Norbert Oláh" userId="343df27d-cf76-4b1b-b828-1d7a6dc9b04f" providerId="ADAL" clId="{94E46510-DBEE-4837-A53C-7645451102FA}" dt="2024-03-03T15:58:37.499" v="231" actId="1076"/>
          <ac:spMkLst>
            <pc:docMk/>
            <pc:sldMk cId="0" sldId="341"/>
            <ac:spMk id="1503" creationId="{00000000-0000-0000-0000-000000000000}"/>
          </ac:spMkLst>
        </pc:spChg>
        <pc:spChg chg="del">
          <ac:chgData name="Norbert Oláh" userId="343df27d-cf76-4b1b-b828-1d7a6dc9b04f" providerId="ADAL" clId="{94E46510-DBEE-4837-A53C-7645451102FA}" dt="2024-03-03T15:58:22.766" v="229" actId="478"/>
          <ac:spMkLst>
            <pc:docMk/>
            <pc:sldMk cId="0" sldId="341"/>
            <ac:spMk id="1504" creationId="{00000000-0000-0000-0000-000000000000}"/>
          </ac:spMkLst>
        </pc:spChg>
        <pc:picChg chg="mod">
          <ac:chgData name="Norbert Oláh" userId="343df27d-cf76-4b1b-b828-1d7a6dc9b04f" providerId="ADAL" clId="{94E46510-DBEE-4837-A53C-7645451102FA}" dt="2024-03-03T15:58:46.386" v="234" actId="1076"/>
          <ac:picMkLst>
            <pc:docMk/>
            <pc:sldMk cId="0" sldId="341"/>
            <ac:picMk id="1490" creationId="{00000000-0000-0000-0000-000000000000}"/>
          </ac:picMkLst>
        </pc:picChg>
      </pc:sldChg>
      <pc:sldChg chg="delSp modSp add setBg">
        <pc:chgData name="Norbert Oláh" userId="343df27d-cf76-4b1b-b828-1d7a6dc9b04f" providerId="ADAL" clId="{94E46510-DBEE-4837-A53C-7645451102FA}" dt="2024-03-03T16:07:55.878" v="265" actId="255"/>
        <pc:sldMkLst>
          <pc:docMk/>
          <pc:sldMk cId="0" sldId="342"/>
        </pc:sldMkLst>
        <pc:spChg chg="mod">
          <ac:chgData name="Norbert Oláh" userId="343df27d-cf76-4b1b-b828-1d7a6dc9b04f" providerId="ADAL" clId="{94E46510-DBEE-4837-A53C-7645451102FA}" dt="2024-03-03T16:07:55.878" v="265" actId="255"/>
          <ac:spMkLst>
            <pc:docMk/>
            <pc:sldMk cId="0" sldId="342"/>
            <ac:spMk id="1509" creationId="{00000000-0000-0000-0000-000000000000}"/>
          </ac:spMkLst>
        </pc:spChg>
        <pc:spChg chg="mod">
          <ac:chgData name="Norbert Oláh" userId="343df27d-cf76-4b1b-b828-1d7a6dc9b04f" providerId="ADAL" clId="{94E46510-DBEE-4837-A53C-7645451102FA}" dt="2024-03-03T16:00:14.408" v="260" actId="1076"/>
          <ac:spMkLst>
            <pc:docMk/>
            <pc:sldMk cId="0" sldId="342"/>
            <ac:spMk id="1510" creationId="{00000000-0000-0000-0000-000000000000}"/>
          </ac:spMkLst>
        </pc:spChg>
        <pc:spChg chg="del mod">
          <ac:chgData name="Norbert Oláh" userId="343df27d-cf76-4b1b-b828-1d7a6dc9b04f" providerId="ADAL" clId="{94E46510-DBEE-4837-A53C-7645451102FA}" dt="2024-03-03T15:59:48.765" v="253" actId="478"/>
          <ac:spMkLst>
            <pc:docMk/>
            <pc:sldMk cId="0" sldId="342"/>
            <ac:spMk id="1511" creationId="{00000000-0000-0000-0000-000000000000}"/>
          </ac:spMkLst>
        </pc:spChg>
        <pc:spChg chg="mod">
          <ac:chgData name="Norbert Oláh" userId="343df27d-cf76-4b1b-b828-1d7a6dc9b04f" providerId="ADAL" clId="{94E46510-DBEE-4837-A53C-7645451102FA}" dt="2024-03-03T16:00:04.112" v="257" actId="1076"/>
          <ac:spMkLst>
            <pc:docMk/>
            <pc:sldMk cId="0" sldId="342"/>
            <ac:spMk id="1513" creationId="{00000000-0000-0000-0000-000000000000}"/>
          </ac:spMkLst>
        </pc:spChg>
        <pc:spChg chg="mod">
          <ac:chgData name="Norbert Oláh" userId="343df27d-cf76-4b1b-b828-1d7a6dc9b04f" providerId="ADAL" clId="{94E46510-DBEE-4837-A53C-7645451102FA}" dt="2024-03-03T16:00:00.243" v="256" actId="1076"/>
          <ac:spMkLst>
            <pc:docMk/>
            <pc:sldMk cId="0" sldId="342"/>
            <ac:spMk id="1514" creationId="{00000000-0000-0000-0000-000000000000}"/>
          </ac:spMkLst>
        </pc:spChg>
        <pc:spChg chg="mod">
          <ac:chgData name="Norbert Oláh" userId="343df27d-cf76-4b1b-b828-1d7a6dc9b04f" providerId="ADAL" clId="{94E46510-DBEE-4837-A53C-7645451102FA}" dt="2024-03-03T16:00:00.243" v="256" actId="1076"/>
          <ac:spMkLst>
            <pc:docMk/>
            <pc:sldMk cId="0" sldId="342"/>
            <ac:spMk id="1515" creationId="{00000000-0000-0000-0000-000000000000}"/>
          </ac:spMkLst>
        </pc:spChg>
        <pc:spChg chg="mod">
          <ac:chgData name="Norbert Oláh" userId="343df27d-cf76-4b1b-b828-1d7a6dc9b04f" providerId="ADAL" clId="{94E46510-DBEE-4837-A53C-7645451102FA}" dt="2024-03-03T16:00:00.243" v="256" actId="1076"/>
          <ac:spMkLst>
            <pc:docMk/>
            <pc:sldMk cId="0" sldId="342"/>
            <ac:spMk id="1516" creationId="{00000000-0000-0000-0000-000000000000}"/>
          </ac:spMkLst>
        </pc:spChg>
        <pc:spChg chg="mod">
          <ac:chgData name="Norbert Oláh" userId="343df27d-cf76-4b1b-b828-1d7a6dc9b04f" providerId="ADAL" clId="{94E46510-DBEE-4837-A53C-7645451102FA}" dt="2024-03-03T16:00:00.243" v="256" actId="1076"/>
          <ac:spMkLst>
            <pc:docMk/>
            <pc:sldMk cId="0" sldId="342"/>
            <ac:spMk id="1517" creationId="{00000000-0000-0000-0000-000000000000}"/>
          </ac:spMkLst>
        </pc:spChg>
        <pc:spChg chg="mod">
          <ac:chgData name="Norbert Oláh" userId="343df27d-cf76-4b1b-b828-1d7a6dc9b04f" providerId="ADAL" clId="{94E46510-DBEE-4837-A53C-7645451102FA}" dt="2024-03-03T16:00:00.243" v="256" actId="1076"/>
          <ac:spMkLst>
            <pc:docMk/>
            <pc:sldMk cId="0" sldId="342"/>
            <ac:spMk id="1518" creationId="{00000000-0000-0000-0000-000000000000}"/>
          </ac:spMkLst>
        </pc:spChg>
        <pc:spChg chg="mod">
          <ac:chgData name="Norbert Oláh" userId="343df27d-cf76-4b1b-b828-1d7a6dc9b04f" providerId="ADAL" clId="{94E46510-DBEE-4837-A53C-7645451102FA}" dt="2024-03-03T16:00:00.243" v="256" actId="1076"/>
          <ac:spMkLst>
            <pc:docMk/>
            <pc:sldMk cId="0" sldId="342"/>
            <ac:spMk id="1519" creationId="{00000000-0000-0000-0000-000000000000}"/>
          </ac:spMkLst>
        </pc:spChg>
        <pc:spChg chg="mod">
          <ac:chgData name="Norbert Oláh" userId="343df27d-cf76-4b1b-b828-1d7a6dc9b04f" providerId="ADAL" clId="{94E46510-DBEE-4837-A53C-7645451102FA}" dt="2024-03-03T16:00:00.243" v="256" actId="1076"/>
          <ac:spMkLst>
            <pc:docMk/>
            <pc:sldMk cId="0" sldId="342"/>
            <ac:spMk id="1520" creationId="{00000000-0000-0000-0000-000000000000}"/>
          </ac:spMkLst>
        </pc:spChg>
        <pc:spChg chg="del">
          <ac:chgData name="Norbert Oláh" userId="343df27d-cf76-4b1b-b828-1d7a6dc9b04f" providerId="ADAL" clId="{94E46510-DBEE-4837-A53C-7645451102FA}" dt="2024-03-03T15:59:51.470" v="254" actId="478"/>
          <ac:spMkLst>
            <pc:docMk/>
            <pc:sldMk cId="0" sldId="342"/>
            <ac:spMk id="1521" creationId="{00000000-0000-0000-0000-000000000000}"/>
          </ac:spMkLst>
        </pc:spChg>
        <pc:picChg chg="mod">
          <ac:chgData name="Norbert Oláh" userId="343df27d-cf76-4b1b-b828-1d7a6dc9b04f" providerId="ADAL" clId="{94E46510-DBEE-4837-A53C-7645451102FA}" dt="2024-03-03T16:00:08.975" v="258" actId="1076"/>
          <ac:picMkLst>
            <pc:docMk/>
            <pc:sldMk cId="0" sldId="342"/>
            <ac:picMk id="1512" creationId="{00000000-0000-0000-0000-000000000000}"/>
          </ac:picMkLst>
        </pc:picChg>
      </pc:sldChg>
      <pc:sldChg chg="delSp modSp add setBg">
        <pc:chgData name="Norbert Oláh" userId="343df27d-cf76-4b1b-b828-1d7a6dc9b04f" providerId="ADAL" clId="{94E46510-DBEE-4837-A53C-7645451102FA}" dt="2024-03-03T16:14:59.707" v="289" actId="14100"/>
        <pc:sldMkLst>
          <pc:docMk/>
          <pc:sldMk cId="0" sldId="343"/>
        </pc:sldMkLst>
        <pc:spChg chg="mod">
          <ac:chgData name="Norbert Oláh" userId="343df27d-cf76-4b1b-b828-1d7a6dc9b04f" providerId="ADAL" clId="{94E46510-DBEE-4837-A53C-7645451102FA}" dt="2024-03-03T16:14:59.707" v="289" actId="14100"/>
          <ac:spMkLst>
            <pc:docMk/>
            <pc:sldMk cId="0" sldId="343"/>
            <ac:spMk id="1526" creationId="{00000000-0000-0000-0000-000000000000}"/>
          </ac:spMkLst>
        </pc:spChg>
        <pc:spChg chg="mod">
          <ac:chgData name="Norbert Oláh" userId="343df27d-cf76-4b1b-b828-1d7a6dc9b04f" providerId="ADAL" clId="{94E46510-DBEE-4837-A53C-7645451102FA}" dt="2024-03-03T16:14:44.185" v="284" actId="1076"/>
          <ac:spMkLst>
            <pc:docMk/>
            <pc:sldMk cId="0" sldId="343"/>
            <ac:spMk id="1527" creationId="{00000000-0000-0000-0000-000000000000}"/>
          </ac:spMkLst>
        </pc:spChg>
        <pc:spChg chg="del mod">
          <ac:chgData name="Norbert Oláh" userId="343df27d-cf76-4b1b-b828-1d7a6dc9b04f" providerId="ADAL" clId="{94E46510-DBEE-4837-A53C-7645451102FA}" dt="2024-03-03T16:08:09.560" v="267" actId="478"/>
          <ac:spMkLst>
            <pc:docMk/>
            <pc:sldMk cId="0" sldId="343"/>
            <ac:spMk id="1528" creationId="{00000000-0000-0000-0000-000000000000}"/>
          </ac:spMkLst>
        </pc:spChg>
        <pc:spChg chg="mod">
          <ac:chgData name="Norbert Oláh" userId="343df27d-cf76-4b1b-b828-1d7a6dc9b04f" providerId="ADAL" clId="{94E46510-DBEE-4837-A53C-7645451102FA}" dt="2024-03-03T16:14:36.548" v="281" actId="1076"/>
          <ac:spMkLst>
            <pc:docMk/>
            <pc:sldMk cId="0" sldId="343"/>
            <ac:spMk id="1530" creationId="{00000000-0000-0000-0000-000000000000}"/>
          </ac:spMkLst>
        </pc:spChg>
        <pc:spChg chg="mod">
          <ac:chgData name="Norbert Oláh" userId="343df27d-cf76-4b1b-b828-1d7a6dc9b04f" providerId="ADAL" clId="{94E46510-DBEE-4837-A53C-7645451102FA}" dt="2024-03-03T16:14:33.595" v="280" actId="1076"/>
          <ac:spMkLst>
            <pc:docMk/>
            <pc:sldMk cId="0" sldId="343"/>
            <ac:spMk id="1531" creationId="{00000000-0000-0000-0000-000000000000}"/>
          </ac:spMkLst>
        </pc:spChg>
        <pc:spChg chg="mod">
          <ac:chgData name="Norbert Oláh" userId="343df27d-cf76-4b1b-b828-1d7a6dc9b04f" providerId="ADAL" clId="{94E46510-DBEE-4837-A53C-7645451102FA}" dt="2024-03-03T16:14:33.595" v="280" actId="1076"/>
          <ac:spMkLst>
            <pc:docMk/>
            <pc:sldMk cId="0" sldId="343"/>
            <ac:spMk id="1532" creationId="{00000000-0000-0000-0000-000000000000}"/>
          </ac:spMkLst>
        </pc:spChg>
        <pc:spChg chg="mod">
          <ac:chgData name="Norbert Oláh" userId="343df27d-cf76-4b1b-b828-1d7a6dc9b04f" providerId="ADAL" clId="{94E46510-DBEE-4837-A53C-7645451102FA}" dt="2024-03-03T16:14:33.595" v="280" actId="1076"/>
          <ac:spMkLst>
            <pc:docMk/>
            <pc:sldMk cId="0" sldId="343"/>
            <ac:spMk id="1533" creationId="{00000000-0000-0000-0000-000000000000}"/>
          </ac:spMkLst>
        </pc:spChg>
        <pc:spChg chg="del">
          <ac:chgData name="Norbert Oláh" userId="343df27d-cf76-4b1b-b828-1d7a6dc9b04f" providerId="ADAL" clId="{94E46510-DBEE-4837-A53C-7645451102FA}" dt="2024-03-03T16:08:12.234" v="268" actId="478"/>
          <ac:spMkLst>
            <pc:docMk/>
            <pc:sldMk cId="0" sldId="343"/>
            <ac:spMk id="1534" creationId="{00000000-0000-0000-0000-000000000000}"/>
          </ac:spMkLst>
        </pc:spChg>
        <pc:picChg chg="mod">
          <ac:chgData name="Norbert Oláh" userId="343df27d-cf76-4b1b-b828-1d7a6dc9b04f" providerId="ADAL" clId="{94E46510-DBEE-4837-A53C-7645451102FA}" dt="2024-03-03T16:14:38.752" v="282" actId="1076"/>
          <ac:picMkLst>
            <pc:docMk/>
            <pc:sldMk cId="0" sldId="343"/>
            <ac:picMk id="1529" creationId="{00000000-0000-0000-0000-000000000000}"/>
          </ac:picMkLst>
        </pc:picChg>
      </pc:sldChg>
      <pc:sldChg chg="modSp add setBg">
        <pc:chgData name="Norbert Oláh" userId="343df27d-cf76-4b1b-b828-1d7a6dc9b04f" providerId="ADAL" clId="{94E46510-DBEE-4837-A53C-7645451102FA}" dt="2024-03-03T16:14:14.789" v="278" actId="1076"/>
        <pc:sldMkLst>
          <pc:docMk/>
          <pc:sldMk cId="0" sldId="344"/>
        </pc:sldMkLst>
        <pc:spChg chg="mod">
          <ac:chgData name="Norbert Oláh" userId="343df27d-cf76-4b1b-b828-1d7a6dc9b04f" providerId="ADAL" clId="{94E46510-DBEE-4837-A53C-7645451102FA}" dt="2024-03-03T16:14:14.789" v="278" actId="1076"/>
          <ac:spMkLst>
            <pc:docMk/>
            <pc:sldMk cId="0" sldId="344"/>
            <ac:spMk id="1540" creationId="{00000000-0000-0000-0000-000000000000}"/>
          </ac:spMkLst>
        </pc:spChg>
        <pc:spChg chg="mod">
          <ac:chgData name="Norbert Oláh" userId="343df27d-cf76-4b1b-b828-1d7a6dc9b04f" providerId="ADAL" clId="{94E46510-DBEE-4837-A53C-7645451102FA}" dt="2024-03-03T16:14:04.209" v="276" actId="1076"/>
          <ac:spMkLst>
            <pc:docMk/>
            <pc:sldMk cId="0" sldId="344"/>
            <ac:spMk id="1541" creationId="{00000000-0000-0000-0000-000000000000}"/>
          </ac:spMkLst>
        </pc:spChg>
        <pc:picChg chg="mod">
          <ac:chgData name="Norbert Oláh" userId="343df27d-cf76-4b1b-b828-1d7a6dc9b04f" providerId="ADAL" clId="{94E46510-DBEE-4837-A53C-7645451102FA}" dt="2024-03-03T16:14:11.885" v="277" actId="1076"/>
          <ac:picMkLst>
            <pc:docMk/>
            <pc:sldMk cId="0" sldId="344"/>
            <ac:picMk id="1539" creationId="{00000000-0000-0000-0000-000000000000}"/>
          </ac:picMkLst>
        </pc:picChg>
      </pc:sldChg>
      <pc:sldChg chg="modSp add modTransition setBg">
        <pc:chgData name="Norbert Oláh" userId="343df27d-cf76-4b1b-b828-1d7a6dc9b04f" providerId="ADAL" clId="{94E46510-DBEE-4837-A53C-7645451102FA}" dt="2024-03-03T16:16:43.106" v="297" actId="207"/>
        <pc:sldMkLst>
          <pc:docMk/>
          <pc:sldMk cId="0" sldId="345"/>
        </pc:sldMkLst>
        <pc:spChg chg="mod">
          <ac:chgData name="Norbert Oláh" userId="343df27d-cf76-4b1b-b828-1d7a6dc9b04f" providerId="ADAL" clId="{94E46510-DBEE-4837-A53C-7645451102FA}" dt="2024-03-03T16:16:24.896" v="293" actId="1076"/>
          <ac:spMkLst>
            <pc:docMk/>
            <pc:sldMk cId="0" sldId="345"/>
            <ac:spMk id="1548" creationId="{00000000-0000-0000-0000-000000000000}"/>
          </ac:spMkLst>
        </pc:spChg>
        <pc:spChg chg="mod">
          <ac:chgData name="Norbert Oláh" userId="343df27d-cf76-4b1b-b828-1d7a6dc9b04f" providerId="ADAL" clId="{94E46510-DBEE-4837-A53C-7645451102FA}" dt="2024-03-03T16:16:43.106" v="297" actId="207"/>
          <ac:spMkLst>
            <pc:docMk/>
            <pc:sldMk cId="0" sldId="345"/>
            <ac:spMk id="1551" creationId="{00000000-0000-0000-0000-000000000000}"/>
          </ac:spMkLst>
        </pc:spChg>
      </pc:sldChg>
      <pc:sldChg chg="modSp add modTransition">
        <pc:chgData name="Norbert Oláh" userId="343df27d-cf76-4b1b-b828-1d7a6dc9b04f" providerId="ADAL" clId="{94E46510-DBEE-4837-A53C-7645451102FA}" dt="2024-03-03T16:16:59.325" v="301" actId="207"/>
        <pc:sldMkLst>
          <pc:docMk/>
          <pc:sldMk cId="0" sldId="346"/>
        </pc:sldMkLst>
        <pc:spChg chg="mod">
          <ac:chgData name="Norbert Oláh" userId="343df27d-cf76-4b1b-b828-1d7a6dc9b04f" providerId="ADAL" clId="{94E46510-DBEE-4837-A53C-7645451102FA}" dt="2024-03-03T16:16:59.325" v="301" actId="207"/>
          <ac:spMkLst>
            <pc:docMk/>
            <pc:sldMk cId="0" sldId="346"/>
            <ac:spMk id="1565" creationId="{00000000-0000-0000-0000-000000000000}"/>
          </ac:spMkLst>
        </pc:spChg>
      </pc:sldChg>
      <pc:sldChg chg="modSp add modTransition">
        <pc:chgData name="Norbert Oláh" userId="343df27d-cf76-4b1b-b828-1d7a6dc9b04f" providerId="ADAL" clId="{94E46510-DBEE-4837-A53C-7645451102FA}" dt="2024-03-03T16:17:26.723" v="307" actId="207"/>
        <pc:sldMkLst>
          <pc:docMk/>
          <pc:sldMk cId="0" sldId="347"/>
        </pc:sldMkLst>
        <pc:spChg chg="mod">
          <ac:chgData name="Norbert Oláh" userId="343df27d-cf76-4b1b-b828-1d7a6dc9b04f" providerId="ADAL" clId="{94E46510-DBEE-4837-A53C-7645451102FA}" dt="2024-03-03T16:17:26.723" v="307" actId="207"/>
          <ac:spMkLst>
            <pc:docMk/>
            <pc:sldMk cId="0" sldId="347"/>
            <ac:spMk id="1585" creationId="{00000000-0000-0000-0000-000000000000}"/>
          </ac:spMkLst>
        </pc:spChg>
      </pc:sldChg>
      <pc:sldChg chg="modSp add modTransition">
        <pc:chgData name="Norbert Oláh" userId="343df27d-cf76-4b1b-b828-1d7a6dc9b04f" providerId="ADAL" clId="{94E46510-DBEE-4837-A53C-7645451102FA}" dt="2024-03-03T16:17:46.408" v="313" actId="14100"/>
        <pc:sldMkLst>
          <pc:docMk/>
          <pc:sldMk cId="0" sldId="348"/>
        </pc:sldMkLst>
        <pc:spChg chg="mod">
          <ac:chgData name="Norbert Oláh" userId="343df27d-cf76-4b1b-b828-1d7a6dc9b04f" providerId="ADAL" clId="{94E46510-DBEE-4837-A53C-7645451102FA}" dt="2024-03-03T16:17:46.408" v="313" actId="14100"/>
          <ac:spMkLst>
            <pc:docMk/>
            <pc:sldMk cId="0" sldId="348"/>
            <ac:spMk id="1596" creationId="{00000000-0000-0000-0000-000000000000}"/>
          </ac:spMkLst>
        </pc:spChg>
      </pc:sldChg>
      <pc:sldChg chg="modSp add modTransition">
        <pc:chgData name="Norbert Oláh" userId="343df27d-cf76-4b1b-b828-1d7a6dc9b04f" providerId="ADAL" clId="{94E46510-DBEE-4837-A53C-7645451102FA}" dt="2024-03-03T16:19:38.771" v="316" actId="207"/>
        <pc:sldMkLst>
          <pc:docMk/>
          <pc:sldMk cId="0" sldId="349"/>
        </pc:sldMkLst>
        <pc:spChg chg="mod">
          <ac:chgData name="Norbert Oláh" userId="343df27d-cf76-4b1b-b828-1d7a6dc9b04f" providerId="ADAL" clId="{94E46510-DBEE-4837-A53C-7645451102FA}" dt="2024-03-03T16:19:38.771" v="316" actId="207"/>
          <ac:spMkLst>
            <pc:docMk/>
            <pc:sldMk cId="0" sldId="349"/>
            <ac:spMk id="1612" creationId="{00000000-0000-0000-0000-000000000000}"/>
          </ac:spMkLst>
        </pc:spChg>
      </pc:sldChg>
      <pc:sldChg chg="modSp add modTransition">
        <pc:chgData name="Norbert Oláh" userId="343df27d-cf76-4b1b-b828-1d7a6dc9b04f" providerId="ADAL" clId="{94E46510-DBEE-4837-A53C-7645451102FA}" dt="2024-03-03T16:20:51.293" v="334" actId="207"/>
        <pc:sldMkLst>
          <pc:docMk/>
          <pc:sldMk cId="0" sldId="350"/>
        </pc:sldMkLst>
        <pc:spChg chg="mod">
          <ac:chgData name="Norbert Oláh" userId="343df27d-cf76-4b1b-b828-1d7a6dc9b04f" providerId="ADAL" clId="{94E46510-DBEE-4837-A53C-7645451102FA}" dt="2024-03-03T16:20:51.293" v="334" actId="207"/>
          <ac:spMkLst>
            <pc:docMk/>
            <pc:sldMk cId="0" sldId="350"/>
            <ac:spMk id="1632" creationId="{00000000-0000-0000-0000-000000000000}"/>
          </ac:spMkLst>
        </pc:spChg>
      </pc:sldChg>
      <pc:sldChg chg="modSp add modTransition">
        <pc:chgData name="Norbert Oláh" userId="343df27d-cf76-4b1b-b828-1d7a6dc9b04f" providerId="ADAL" clId="{94E46510-DBEE-4837-A53C-7645451102FA}" dt="2024-03-03T16:20:42.516" v="331" actId="207"/>
        <pc:sldMkLst>
          <pc:docMk/>
          <pc:sldMk cId="0" sldId="351"/>
        </pc:sldMkLst>
        <pc:spChg chg="mod">
          <ac:chgData name="Norbert Oláh" userId="343df27d-cf76-4b1b-b828-1d7a6dc9b04f" providerId="ADAL" clId="{94E46510-DBEE-4837-A53C-7645451102FA}" dt="2024-03-03T16:20:42.516" v="331" actId="207"/>
          <ac:spMkLst>
            <pc:docMk/>
            <pc:sldMk cId="0" sldId="351"/>
            <ac:spMk id="1648" creationId="{00000000-0000-0000-0000-000000000000}"/>
          </ac:spMkLst>
        </pc:spChg>
      </pc:sldChg>
      <pc:sldChg chg="modSp add modTransition">
        <pc:chgData name="Norbert Oláh" userId="343df27d-cf76-4b1b-b828-1d7a6dc9b04f" providerId="ADAL" clId="{94E46510-DBEE-4837-A53C-7645451102FA}" dt="2024-03-03T16:20:29.828" v="328" actId="207"/>
        <pc:sldMkLst>
          <pc:docMk/>
          <pc:sldMk cId="0" sldId="352"/>
        </pc:sldMkLst>
        <pc:spChg chg="mod">
          <ac:chgData name="Norbert Oláh" userId="343df27d-cf76-4b1b-b828-1d7a6dc9b04f" providerId="ADAL" clId="{94E46510-DBEE-4837-A53C-7645451102FA}" dt="2024-03-03T16:20:29.828" v="328" actId="207"/>
          <ac:spMkLst>
            <pc:docMk/>
            <pc:sldMk cId="0" sldId="352"/>
            <ac:spMk id="1662" creationId="{00000000-0000-0000-0000-000000000000}"/>
          </ac:spMkLst>
        </pc:spChg>
      </pc:sldChg>
      <pc:sldChg chg="delSp modSp add modTransition">
        <pc:chgData name="Norbert Oláh" userId="343df27d-cf76-4b1b-b828-1d7a6dc9b04f" providerId="ADAL" clId="{94E46510-DBEE-4837-A53C-7645451102FA}" dt="2024-03-03T16:20:18.770" v="325" actId="478"/>
        <pc:sldMkLst>
          <pc:docMk/>
          <pc:sldMk cId="0" sldId="353"/>
        </pc:sldMkLst>
        <pc:spChg chg="del">
          <ac:chgData name="Norbert Oláh" userId="343df27d-cf76-4b1b-b828-1d7a6dc9b04f" providerId="ADAL" clId="{94E46510-DBEE-4837-A53C-7645451102FA}" dt="2024-03-03T16:20:18.770" v="325" actId="478"/>
          <ac:spMkLst>
            <pc:docMk/>
            <pc:sldMk cId="0" sldId="353"/>
            <ac:spMk id="1669" creationId="{00000000-0000-0000-0000-000000000000}"/>
          </ac:spMkLst>
        </pc:spChg>
        <pc:spChg chg="mod">
          <ac:chgData name="Norbert Oláh" userId="343df27d-cf76-4b1b-b828-1d7a6dc9b04f" providerId="ADAL" clId="{94E46510-DBEE-4837-A53C-7645451102FA}" dt="2024-03-03T16:20:14.762" v="324" actId="14100"/>
          <ac:spMkLst>
            <pc:docMk/>
            <pc:sldMk cId="0" sldId="353"/>
            <ac:spMk id="1671" creationId="{00000000-0000-0000-0000-000000000000}"/>
          </ac:spMkLst>
        </pc:spChg>
      </pc:sldChg>
      <pc:sldChg chg="modSp">
        <pc:chgData name="Norbert Oláh" userId="343df27d-cf76-4b1b-b828-1d7a6dc9b04f" providerId="ADAL" clId="{94E46510-DBEE-4837-A53C-7645451102FA}" dt="2024-03-03T15:33:34.234" v="13" actId="20577"/>
        <pc:sldMkLst>
          <pc:docMk/>
          <pc:sldMk cId="1959749998" sldId="363"/>
        </pc:sldMkLst>
        <pc:spChg chg="mod">
          <ac:chgData name="Norbert Oláh" userId="343df27d-cf76-4b1b-b828-1d7a6dc9b04f" providerId="ADAL" clId="{94E46510-DBEE-4837-A53C-7645451102FA}" dt="2024-03-03T15:33:34.234" v="13" actId="20577"/>
          <ac:spMkLst>
            <pc:docMk/>
            <pc:sldMk cId="1959749998" sldId="363"/>
            <ac:spMk id="3" creationId="{749B2A2D-2F93-41FE-8846-6848BF15DD1E}"/>
          </ac:spMkLst>
        </pc:spChg>
      </pc:sldChg>
      <pc:sldChg chg="modSp">
        <pc:chgData name="Norbert Oláh" userId="343df27d-cf76-4b1b-b828-1d7a6dc9b04f" providerId="ADAL" clId="{94E46510-DBEE-4837-A53C-7645451102FA}" dt="2024-03-03T15:33:40.885" v="15" actId="27636"/>
        <pc:sldMkLst>
          <pc:docMk/>
          <pc:sldMk cId="2817991205" sldId="364"/>
        </pc:sldMkLst>
        <pc:spChg chg="mod">
          <ac:chgData name="Norbert Oláh" userId="343df27d-cf76-4b1b-b828-1d7a6dc9b04f" providerId="ADAL" clId="{94E46510-DBEE-4837-A53C-7645451102FA}" dt="2024-03-03T15:33:40.885" v="15" actId="27636"/>
          <ac:spMkLst>
            <pc:docMk/>
            <pc:sldMk cId="2817991205" sldId="364"/>
            <ac:spMk id="2" creationId="{AD18A23B-4C6B-4063-9B3F-02F74DDEE412}"/>
          </ac:spMkLst>
        </pc:spChg>
      </pc:sldChg>
      <pc:sldMasterChg chg="delSldLayout">
        <pc:chgData name="Norbert Oláh" userId="343df27d-cf76-4b1b-b828-1d7a6dc9b04f" providerId="ADAL" clId="{94E46510-DBEE-4837-A53C-7645451102FA}" dt="2024-03-03T16:21:12.266" v="400" actId="2696"/>
        <pc:sldMasterMkLst>
          <pc:docMk/>
          <pc:sldMasterMk cId="2225217432" sldId="2147483682"/>
        </pc:sldMasterMkLst>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a:extLst>
              <a:ext uri="{FF2B5EF4-FFF2-40B4-BE49-F238E27FC236}">
                <a16:creationId xmlns:a16="http://schemas.microsoft.com/office/drawing/2014/main" id="{3A8A0CAA-94D2-4C1A-9FC0-2A28A1BCEFB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a:extLst>
              <a:ext uri="{FF2B5EF4-FFF2-40B4-BE49-F238E27FC236}">
                <a16:creationId xmlns:a16="http://schemas.microsoft.com/office/drawing/2014/main" id="{1DFB79A0-C8E4-44E7-BA71-2E2323814FB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F6439E6-459C-4E3C-9E0D-394EF5D7D382}" type="datetimeFigureOut">
              <a:rPr lang="hu-HU" smtClean="0"/>
              <a:t>2024. 03. 24.</a:t>
            </a:fld>
            <a:endParaRPr lang="hu-HU"/>
          </a:p>
        </p:txBody>
      </p:sp>
      <p:sp>
        <p:nvSpPr>
          <p:cNvPr id="4" name="Élőláb helye 3">
            <a:extLst>
              <a:ext uri="{FF2B5EF4-FFF2-40B4-BE49-F238E27FC236}">
                <a16:creationId xmlns:a16="http://schemas.microsoft.com/office/drawing/2014/main" id="{972EE9BF-0857-4A80-983B-CBF2ED5CB1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5" name="Dia számának helye 4">
            <a:extLst>
              <a:ext uri="{FF2B5EF4-FFF2-40B4-BE49-F238E27FC236}">
                <a16:creationId xmlns:a16="http://schemas.microsoft.com/office/drawing/2014/main" id="{B0D05DFA-09C9-4AAB-AF71-842553F386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75B74FD-278C-4B9F-AD3A-4048758968FB}" type="slidenum">
              <a:rPr lang="hu-HU" smtClean="0"/>
              <a:t>‹#›</a:t>
            </a:fld>
            <a:endParaRPr lang="hu-HU"/>
          </a:p>
        </p:txBody>
      </p:sp>
    </p:spTree>
    <p:extLst>
      <p:ext uri="{BB962C8B-B14F-4D97-AF65-F5344CB8AC3E}">
        <p14:creationId xmlns:p14="http://schemas.microsoft.com/office/powerpoint/2010/main" val="39469393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381000" y="685800"/>
            <a:ext cx="6096000" cy="3429000"/>
          </a:xfrm>
        </p:spPr>
      </p:sp>
      <p:sp>
        <p:nvSpPr>
          <p:cNvPr id="3" name="Jegyzetek hely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latin typeface="Poppins"/>
                <a:ea typeface="Poppins"/>
                <a:cs typeface="Poppins"/>
                <a:sym typeface="Poppins"/>
              </a:rPr>
              <a:t>The ideologies that went behind the technology. </a:t>
            </a:r>
          </a:p>
          <a:p>
            <a:endParaRPr lang="hu-HU" dirty="0"/>
          </a:p>
        </p:txBody>
      </p:sp>
      <p:sp>
        <p:nvSpPr>
          <p:cNvPr id="4" name="Dia számának helye 3"/>
          <p:cNvSpPr>
            <a:spLocks noGrp="1"/>
          </p:cNvSpPr>
          <p:nvPr>
            <p:ph type="sldNum" sz="quarter" idx="5"/>
          </p:nvPr>
        </p:nvSpPr>
        <p:spPr/>
        <p:txBody>
          <a:bodyPr/>
          <a:lstStyle/>
          <a:p>
            <a:fld id="{59E6D6C9-C58B-4AF9-8360-5DDECA8AC067}" type="slidenum">
              <a:rPr lang="en-GB" smtClean="0"/>
              <a:t>3</a:t>
            </a:fld>
            <a:endParaRPr lang="en-GB"/>
          </a:p>
        </p:txBody>
      </p:sp>
    </p:spTree>
    <p:extLst>
      <p:ext uri="{BB962C8B-B14F-4D97-AF65-F5344CB8AC3E}">
        <p14:creationId xmlns:p14="http://schemas.microsoft.com/office/powerpoint/2010/main" val="4663608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gbdf4c36e86_1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5" name="Google Shape;1445;gbdf4c36e86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bdf4c36e86_1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bdf4c36e86_1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bdf4c36e86_1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5" name="Google Shape;1485;gbdf4c36e86_1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5"/>
        <p:cNvGrpSpPr/>
        <p:nvPr/>
      </p:nvGrpSpPr>
      <p:grpSpPr>
        <a:xfrm>
          <a:off x="0" y="0"/>
          <a:ext cx="0" cy="0"/>
          <a:chOff x="0" y="0"/>
          <a:chExt cx="0" cy="0"/>
        </a:xfrm>
      </p:grpSpPr>
      <p:sp>
        <p:nvSpPr>
          <p:cNvPr id="1506" name="Google Shape;1506;gbdf4c36e86_1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7" name="Google Shape;1507;gbdf4c36e86_1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Google Shape;1523;gbdf4c36e86_1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bdf4c36e86_1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5"/>
        <p:cNvGrpSpPr/>
        <p:nvPr/>
      </p:nvGrpSpPr>
      <p:grpSpPr>
        <a:xfrm>
          <a:off x="0" y="0"/>
          <a:ext cx="0" cy="0"/>
          <a:chOff x="0" y="0"/>
          <a:chExt cx="0" cy="0"/>
        </a:xfrm>
      </p:grpSpPr>
      <p:sp>
        <p:nvSpPr>
          <p:cNvPr id="1536" name="Google Shape;1536;g41ece917f3_1_10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r>
              <a:rPr lang="en" sz="1300" dirty="0">
                <a:solidFill>
                  <a:schemeClr val="dk1"/>
                </a:solidFill>
                <a:latin typeface="Lato"/>
                <a:ea typeface="Lato"/>
                <a:cs typeface="Lato"/>
                <a:sym typeface="Lato"/>
              </a:rPr>
              <a:t>This is very close to the actual representation of a Bitcoin transaction, it's not just not byte-encoded</a:t>
            </a:r>
            <a:r>
              <a:rPr lang="en" sz="1300" dirty="0"/>
              <a:t> (it hasn’t been turned into 1s and 0s so that a machine can read it)</a:t>
            </a:r>
            <a:endParaRPr sz="13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endParaRPr sz="1300" dirty="0"/>
          </a:p>
          <a:p>
            <a:pPr marL="0" marR="0" lvl="0" indent="0" algn="l" rtl="0">
              <a:spcBef>
                <a:spcPts val="0"/>
              </a:spcBef>
              <a:spcAft>
                <a:spcPts val="0"/>
              </a:spcAft>
              <a:buClr>
                <a:schemeClr val="dk2"/>
              </a:buClr>
              <a:buSzPts val="1100"/>
              <a:buFont typeface="Arial"/>
              <a:buNone/>
            </a:pPr>
            <a:r>
              <a:rPr lang="en" sz="1300" dirty="0"/>
              <a:t>ScriptSig is input, hash is reference to previous output</a:t>
            </a:r>
            <a:endParaRPr sz="1300" dirty="0"/>
          </a:p>
          <a:p>
            <a:pPr marL="0" marR="0" lvl="0" indent="0" algn="l" rtl="0">
              <a:spcBef>
                <a:spcPts val="0"/>
              </a:spcBef>
              <a:spcAft>
                <a:spcPts val="0"/>
              </a:spcAft>
              <a:buClr>
                <a:schemeClr val="dk2"/>
              </a:buClr>
              <a:buSzPts val="1100"/>
              <a:buFont typeface="Arial"/>
              <a:buNone/>
            </a:pPr>
            <a:endParaRPr sz="1300" dirty="0"/>
          </a:p>
          <a:p>
            <a:pPr marL="0" marR="0" lvl="0" indent="0" algn="l" rtl="0">
              <a:spcBef>
                <a:spcPts val="0"/>
              </a:spcBef>
              <a:spcAft>
                <a:spcPts val="0"/>
              </a:spcAft>
              <a:buClr>
                <a:schemeClr val="dk2"/>
              </a:buClr>
              <a:buSzPts val="1100"/>
              <a:buFont typeface="Arial"/>
              <a:buNone/>
            </a:pPr>
            <a:r>
              <a:rPr lang="en" sz="1300" dirty="0">
                <a:solidFill>
                  <a:schemeClr val="dk1"/>
                </a:solidFill>
                <a:latin typeface="Lato"/>
                <a:ea typeface="Lato"/>
                <a:cs typeface="Lato"/>
                <a:sym typeface="Lato"/>
              </a:rPr>
              <a:t>- There's some metadata, inputs, and outputs</a:t>
            </a:r>
            <a:endParaRPr sz="13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dirty="0">
                <a:solidFill>
                  <a:schemeClr val="dk1"/>
                </a:solidFill>
                <a:latin typeface="Lato"/>
                <a:ea typeface="Lato"/>
                <a:cs typeface="Lato"/>
                <a:sym typeface="Lato"/>
              </a:rPr>
              <a:t>- In the metadata, there's some housekeeping data (ver, vin_sz, vout_sz), hash (serves as unique ID of the transaction), and locktime, which is useful for bitcoin scripting. </a:t>
            </a:r>
            <a:endParaRPr sz="13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dirty="0">
                <a:solidFill>
                  <a:schemeClr val="dk1"/>
                </a:solidFill>
                <a:latin typeface="Lato"/>
                <a:ea typeface="Lato"/>
                <a:cs typeface="Lato"/>
                <a:sym typeface="Lato"/>
              </a:rPr>
              <a:t>- In the inputs, we have the transaction id (which is the hash of the referenced transaction), and the index of the output in the previous transaction. We also have scriptSig, which is the signature used to redeem the previous transaction output.</a:t>
            </a:r>
            <a:endParaRPr sz="13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dirty="0">
                <a:solidFill>
                  <a:schemeClr val="dk1"/>
                </a:solidFill>
                <a:latin typeface="Lato"/>
                <a:ea typeface="Lato"/>
                <a:cs typeface="Lato"/>
                <a:sym typeface="Lato"/>
              </a:rPr>
              <a:t>- In the outputs, we have a value, and a Bitcoin script.</a:t>
            </a:r>
            <a:endParaRPr sz="1300" dirty="0">
              <a:solidFill>
                <a:schemeClr val="dk1"/>
              </a:solidFill>
              <a:latin typeface="Lato"/>
              <a:ea typeface="Lato"/>
              <a:cs typeface="Lato"/>
              <a:sym typeface="Lato"/>
            </a:endParaRPr>
          </a:p>
        </p:txBody>
      </p:sp>
      <p:sp>
        <p:nvSpPr>
          <p:cNvPr id="1537" name="Google Shape;1537;g41ece917f3_1_1018: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41ece917f3_1_10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So let's take an even closer look at what transactions are. This is very close to the actual representation of a Bitcoin transaction, it's not just not byte-encoded.</a:t>
            </a: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 There's some metadata, inputs, and outputs</a:t>
            </a: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 In the metadata, there's some housekeeping data (ver, vin_sz, vout_sz), hash (serves as unique ID of the transaction), and locktime, which is useful for bitcoin scripting. We'll talk more about locktime in our scalability lecture</a:t>
            </a: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 In the inputs, we have the transaction id (which is the hash of the referenced transaction), and the index of the output in the previous transaction. We also have scriptSig, which is the signature used to redeem the previous transaction output.</a:t>
            </a: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 In the outputs, we have a value, and a Bitcoin script.</a:t>
            </a:r>
            <a:endParaRPr sz="1300">
              <a:solidFill>
                <a:schemeClr val="dk1"/>
              </a:solidFill>
              <a:latin typeface="Lato"/>
              <a:ea typeface="Lato"/>
              <a:cs typeface="Lato"/>
              <a:sym typeface="Lato"/>
            </a:endParaRPr>
          </a:p>
        </p:txBody>
      </p:sp>
      <p:sp>
        <p:nvSpPr>
          <p:cNvPr id="1544" name="Google Shape;1544;g41ece917f3_1_1024: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2"/>
        <p:cNvGrpSpPr/>
        <p:nvPr/>
      </p:nvGrpSpPr>
      <p:grpSpPr>
        <a:xfrm>
          <a:off x="0" y="0"/>
          <a:ext cx="0" cy="0"/>
          <a:chOff x="0" y="0"/>
          <a:chExt cx="0" cy="0"/>
        </a:xfrm>
      </p:grpSpPr>
      <p:sp>
        <p:nvSpPr>
          <p:cNvPr id="1553" name="Google Shape;1553;g41ece917f3_1_10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So let's take an even closer look at what transactions are. This is very close to the actual representation of a Bitcoin transaction, it's not just not byte-encoded.</a:t>
            </a: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 There's some metadata, inputs, and outputs</a:t>
            </a: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 In the metadata, there's some housekeeping data (ver, vin_sz, vout_sz), hash (serves as unique ID of the transaction), and locktime, which is useful for bitcoin scripting. We'll talk more about locktime in our scalability lecture</a:t>
            </a: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 In the inputs, we have the transaction id (which is the hash of the referenced transaction), and the index of the output in the previous transaction. We also have scriptSig, which is the signature used to redeem the previous transaction output.</a:t>
            </a: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 In the outputs, we have a value, and a Bitcoin script.</a:t>
            </a:r>
            <a:endParaRPr sz="1300">
              <a:solidFill>
                <a:schemeClr val="dk1"/>
              </a:solidFill>
              <a:latin typeface="Lato"/>
              <a:ea typeface="Lato"/>
              <a:cs typeface="Lato"/>
              <a:sym typeface="Lato"/>
            </a:endParaRPr>
          </a:p>
        </p:txBody>
      </p:sp>
      <p:sp>
        <p:nvSpPr>
          <p:cNvPr id="1554" name="Google Shape;1554;g41ece917f3_1_1034: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6"/>
        <p:cNvGrpSpPr/>
        <p:nvPr/>
      </p:nvGrpSpPr>
      <p:grpSpPr>
        <a:xfrm>
          <a:off x="0" y="0"/>
          <a:ext cx="0" cy="0"/>
          <a:chOff x="0" y="0"/>
          <a:chExt cx="0" cy="0"/>
        </a:xfrm>
      </p:grpSpPr>
      <p:sp>
        <p:nvSpPr>
          <p:cNvPr id="1567" name="Google Shape;1567;g41ece917f3_1_10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We’re going to be primarily focused on the inputs and outputs of this transaction, but here is what the other variables mean if you’re curious. </a:t>
            </a:r>
            <a:endParaRPr sz="1300">
              <a:solidFill>
                <a:schemeClr val="dk1"/>
              </a:solidFill>
              <a:latin typeface="Lato"/>
              <a:ea typeface="Lato"/>
              <a:cs typeface="Lato"/>
              <a:sym typeface="Lato"/>
            </a:endParaRPr>
          </a:p>
        </p:txBody>
      </p:sp>
      <p:sp>
        <p:nvSpPr>
          <p:cNvPr id="1568" name="Google Shape;1568;g41ece917f3_1_1048: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g41ece917f3_1_10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So let's take an even closer look at what transactions are. This is very close to the actual representation of a Bitcoin transaction, it's not just not byte-encoded.</a:t>
            </a: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 There's some metadata, inputs, and outputs</a:t>
            </a: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 In the metadata, there's some housekeeping data (ver, vin_sz, vout_sz), hash (serves as unique ID of the transaction), and locktime, which is useful for bitcoin scripting. We'll talk more about locktime in our scalability lecture</a:t>
            </a: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 In the inputs, we have the transaction id (which is the hash of the referenced transaction), and the index of the output in the previous transaction. We also have scriptSig, which is the signature used to redeem the previous transaction output.</a:t>
            </a: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 In the outputs, we have a value, and a Bitcoin script.</a:t>
            </a:r>
            <a:endParaRPr sz="1300">
              <a:solidFill>
                <a:schemeClr val="dk1"/>
              </a:solidFill>
              <a:latin typeface="Lato"/>
              <a:ea typeface="Lato"/>
              <a:cs typeface="Lato"/>
              <a:sym typeface="Lato"/>
            </a:endParaRPr>
          </a:p>
        </p:txBody>
      </p:sp>
      <p:sp>
        <p:nvSpPr>
          <p:cNvPr id="1588" name="Google Shape;1588;g41ece917f3_1_1068: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41ece917f3_1_10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 dirty="0"/>
              <a:t>Bitcoin uses a UTXO model to facilitate transactions. Transactions simply map inputs to outputs. These  transactions also include signatures of the owners of funds.</a:t>
            </a:r>
            <a:endParaRPr dirty="0"/>
          </a:p>
          <a:p>
            <a:pPr marL="0" marR="0" lvl="0" indent="0" algn="l" rtl="0">
              <a:spcBef>
                <a:spcPts val="0"/>
              </a:spcBef>
              <a:spcAft>
                <a:spcPts val="0"/>
              </a:spcAft>
              <a:buClr>
                <a:schemeClr val="dk1"/>
              </a:buClr>
              <a:buFont typeface="Lato"/>
              <a:buNone/>
            </a:pPr>
            <a:r>
              <a:rPr lang="en" dirty="0"/>
              <a:t>In this model,  spending Bitcoins is  equivalent to  redeeming previous transaction  outputs.</a:t>
            </a:r>
            <a:endParaRPr dirty="0"/>
          </a:p>
          <a:p>
            <a:pPr marL="0" marR="0" lvl="0" indent="0" algn="l" rtl="0">
              <a:spcBef>
                <a:spcPts val="0"/>
              </a:spcBef>
              <a:spcAft>
                <a:spcPts val="0"/>
              </a:spcAft>
              <a:buClr>
                <a:schemeClr val="dk1"/>
              </a:buClr>
              <a:buFont typeface="Lato"/>
              <a:buNone/>
            </a:pPr>
            <a:endParaRPr sz="1400" dirty="0"/>
          </a:p>
          <a:p>
            <a:pPr marL="0" marR="0" lvl="0" indent="0" algn="l" rtl="0">
              <a:spcBef>
                <a:spcPts val="0"/>
              </a:spcBef>
              <a:spcAft>
                <a:spcPts val="0"/>
              </a:spcAft>
              <a:buClr>
                <a:schemeClr val="dk1"/>
              </a:buClr>
              <a:buFont typeface="Lato"/>
              <a:buNone/>
            </a:pPr>
            <a:r>
              <a:rPr lang="en" sz="1400" dirty="0"/>
              <a:t>Read, but then most importantly the last one. Spending bitcoin is redeeming </a:t>
            </a:r>
            <a:endParaRPr sz="1400" dirty="0"/>
          </a:p>
          <a:p>
            <a:pPr marL="0" marR="0" lvl="0" indent="0" algn="l" rtl="0">
              <a:spcBef>
                <a:spcPts val="0"/>
              </a:spcBef>
              <a:spcAft>
                <a:spcPts val="0"/>
              </a:spcAft>
              <a:buClr>
                <a:schemeClr val="dk1"/>
              </a:buClr>
              <a:buFont typeface="Lato"/>
              <a:buNone/>
            </a:pPr>
            <a:r>
              <a:rPr lang="en" sz="1400" dirty="0"/>
              <a:t>That is, we specify who can redeem some transaction. For example, if I send Brian some Bitcoin, then in that transaction it’s encoded that only Brian will be able to redeem it. </a:t>
            </a:r>
            <a:endParaRPr sz="1400" dirty="0"/>
          </a:p>
          <a:p>
            <a:pPr marL="0" marR="0" lvl="0" indent="0" algn="l" rtl="0">
              <a:spcBef>
                <a:spcPts val="0"/>
              </a:spcBef>
              <a:spcAft>
                <a:spcPts val="0"/>
              </a:spcAft>
              <a:buClr>
                <a:schemeClr val="dk1"/>
              </a:buClr>
              <a:buFont typeface="Lato"/>
              <a:buNone/>
            </a:pPr>
            <a:endParaRPr sz="1400" dirty="0"/>
          </a:p>
          <a:p>
            <a:pPr marL="0" marR="0" lvl="0" indent="0" algn="l" rtl="0">
              <a:spcBef>
                <a:spcPts val="0"/>
              </a:spcBef>
              <a:spcAft>
                <a:spcPts val="0"/>
              </a:spcAft>
              <a:buClr>
                <a:schemeClr val="dk1"/>
              </a:buClr>
              <a:buFont typeface="Lato"/>
              <a:buNone/>
            </a:pPr>
            <a:r>
              <a:rPr lang="en" sz="1400" dirty="0"/>
              <a:t>So I need more information than just inputs and outputs, to make sure we have valid transactions</a:t>
            </a:r>
            <a:endParaRPr sz="1400" dirty="0"/>
          </a:p>
        </p:txBody>
      </p:sp>
      <p:sp>
        <p:nvSpPr>
          <p:cNvPr id="1317" name="Google Shape;1317;g41ece917f3_1_1008: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g41ece917f3_1_10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In this particular transaction represented by this  piece of code, this transaction has two inputs. Aka, it’s breaking two piggy banks with these  two IDs.</a:t>
            </a:r>
            <a:endParaRPr sz="1300">
              <a:solidFill>
                <a:schemeClr val="dk1"/>
              </a:solidFill>
              <a:latin typeface="Lato"/>
              <a:ea typeface="Lato"/>
              <a:cs typeface="Lato"/>
              <a:sym typeface="Lato"/>
            </a:endParaRPr>
          </a:p>
        </p:txBody>
      </p:sp>
      <p:sp>
        <p:nvSpPr>
          <p:cNvPr id="1599" name="Google Shape;1599;g41ece917f3_1_1080: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3"/>
        <p:cNvGrpSpPr/>
        <p:nvPr/>
      </p:nvGrpSpPr>
      <p:grpSpPr>
        <a:xfrm>
          <a:off x="0" y="0"/>
          <a:ext cx="0" cy="0"/>
          <a:chOff x="0" y="0"/>
          <a:chExt cx="0" cy="0"/>
        </a:xfrm>
      </p:grpSpPr>
      <p:sp>
        <p:nvSpPr>
          <p:cNvPr id="1614" name="Google Shape;1614;g41ece917f3_1_10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So let's take an even closer look at what transactions are. This is very close to the actual representation of a Bitcoin transaction, it's not just not byte-encoded.</a:t>
            </a: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 There's some metadata, inputs, and outputs</a:t>
            </a: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 In the metadata, there's some housekeeping data (ver, vin_sz, vout_sz), hash (serves as unique ID of the transaction), and locktime, which is useful for bitcoin scripting. We'll talk more about locktime in our scalability lecture</a:t>
            </a: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 In the inputs, we have the transaction id (which is the hash of the referenced transaction), and the index of the output in the previous transaction. We also have scriptSig, which is the signature used to redeem the previous transaction output.</a:t>
            </a: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 In the outputs, we have a value, and a Bitcoin script.</a:t>
            </a:r>
            <a:endParaRPr sz="1300">
              <a:solidFill>
                <a:schemeClr val="dk1"/>
              </a:solidFill>
              <a:latin typeface="Lato"/>
              <a:ea typeface="Lato"/>
              <a:cs typeface="Lato"/>
              <a:sym typeface="Lato"/>
            </a:endParaRPr>
          </a:p>
        </p:txBody>
      </p:sp>
      <p:sp>
        <p:nvSpPr>
          <p:cNvPr id="1615" name="Google Shape;1615;g41ece917f3_1_1097: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3"/>
        <p:cNvGrpSpPr/>
        <p:nvPr/>
      </p:nvGrpSpPr>
      <p:grpSpPr>
        <a:xfrm>
          <a:off x="0" y="0"/>
          <a:ext cx="0" cy="0"/>
          <a:chOff x="0" y="0"/>
          <a:chExt cx="0" cy="0"/>
        </a:xfrm>
      </p:grpSpPr>
      <p:sp>
        <p:nvSpPr>
          <p:cNvPr id="1634" name="Google Shape;1634;g41ece917f3_1_1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So let's take an even closer look at what transactions are. This is very close to the actual representation of a Bitcoin transaction, it's not just not byte-encoded.</a:t>
            </a: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 There's some metadata, inputs, and outputs</a:t>
            </a: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 In the metadata, there's some housekeeping data (ver, vin_sz, vout_sz), hash (serves as unique ID of the transaction), and locktime, which is useful for bitcoin scripting. We'll talk more about locktime in our scalability lecture</a:t>
            </a: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 In the inputs, we have the transaction id (which is the hash of the referenced transaction), and the index of the output in the previous transaction. We also have scriptSig, which is the signature used to redeem the previous transaction output.</a:t>
            </a: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 In the outputs, we have a value, and a Bitcoin script.</a:t>
            </a:r>
            <a:endParaRPr sz="1300">
              <a:solidFill>
                <a:schemeClr val="dk1"/>
              </a:solidFill>
              <a:latin typeface="Lato"/>
              <a:ea typeface="Lato"/>
              <a:cs typeface="Lato"/>
              <a:sym typeface="Lato"/>
            </a:endParaRPr>
          </a:p>
        </p:txBody>
      </p:sp>
      <p:sp>
        <p:nvSpPr>
          <p:cNvPr id="1635" name="Google Shape;1635;g41ece917f3_1_1115: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9"/>
        <p:cNvGrpSpPr/>
        <p:nvPr/>
      </p:nvGrpSpPr>
      <p:grpSpPr>
        <a:xfrm>
          <a:off x="0" y="0"/>
          <a:ext cx="0" cy="0"/>
          <a:chOff x="0" y="0"/>
          <a:chExt cx="0" cy="0"/>
        </a:xfrm>
      </p:grpSpPr>
      <p:sp>
        <p:nvSpPr>
          <p:cNvPr id="1650" name="Google Shape;1650;g41ece917f3_1_11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So let's take an even closer look at what transactions are. This is very close to the actual representation of a Bitcoin transaction, it's not just not byte-encoded.</a:t>
            </a: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 There's some metadata, inputs, and outputs</a:t>
            </a: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 In the metadata, there's some housekeeping data (ver, vin_sz, vout_sz), hash (serves as unique ID of the transaction), and locktime, which is useful for bitcoin scripting. We'll talk more about locktime in our scalability lecture</a:t>
            </a: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 In the inputs, we have the transaction id (which is the hash of the referenced transaction), and the index of the output in the previous transaction. We also have scriptSig, which is the signature used to redeem the previous transaction output.</a:t>
            </a: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 In the outputs, we have a value, and a Bitcoin script.</a:t>
            </a:r>
            <a:endParaRPr sz="1300">
              <a:solidFill>
                <a:schemeClr val="dk1"/>
              </a:solidFill>
              <a:latin typeface="Lato"/>
              <a:ea typeface="Lato"/>
              <a:cs typeface="Lato"/>
              <a:sym typeface="Lato"/>
            </a:endParaRPr>
          </a:p>
        </p:txBody>
      </p:sp>
      <p:sp>
        <p:nvSpPr>
          <p:cNvPr id="1651" name="Google Shape;1651;g41ece917f3_1_1134: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p:cNvGrpSpPr/>
        <p:nvPr/>
      </p:nvGrpSpPr>
      <p:grpSpPr>
        <a:xfrm>
          <a:off x="0" y="0"/>
          <a:ext cx="0" cy="0"/>
          <a:chOff x="0" y="0"/>
          <a:chExt cx="0" cy="0"/>
        </a:xfrm>
      </p:grpSpPr>
      <p:sp>
        <p:nvSpPr>
          <p:cNvPr id="1664" name="Google Shape;1664;g41ece917f3_1_11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r>
              <a:rPr lang="en" sz="1300"/>
              <a:t>So it should be clear by now that the outputs are pretty important. More specifically, it’s really important you make sure a transaction can only be redeemed by the person you want to be able to. </a:t>
            </a:r>
            <a:endParaRPr sz="1300"/>
          </a:p>
          <a:p>
            <a:pPr marL="0" marR="0" lvl="0" indent="0" algn="l" rtl="0">
              <a:spcBef>
                <a:spcPts val="0"/>
              </a:spcBef>
              <a:spcAft>
                <a:spcPts val="0"/>
              </a:spcAft>
              <a:buClr>
                <a:schemeClr val="dk2"/>
              </a:buClr>
              <a:buSzPts val="1100"/>
              <a:buFont typeface="Arial"/>
              <a:buNone/>
            </a:pPr>
            <a:endParaRPr sz="1300"/>
          </a:p>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Each output doesn't simply specify an address, it specifies a script.</a:t>
            </a:r>
            <a:r>
              <a:rPr lang="en" sz="1300"/>
              <a:t> </a:t>
            </a:r>
            <a:r>
              <a:rPr lang="en" sz="1300">
                <a:solidFill>
                  <a:schemeClr val="dk1"/>
                </a:solidFill>
                <a:latin typeface="Lato"/>
                <a:ea typeface="Lato"/>
                <a:cs typeface="Lato"/>
                <a:sym typeface="Lato"/>
              </a:rPr>
              <a:t>Inputs are scripts also!</a:t>
            </a:r>
            <a:endParaRPr sz="1300"/>
          </a:p>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 Why use Bitcoin scripts instead of simply assigning public keys? It allows for more functionality and extensibility of Bitcoin.</a:t>
            </a: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Here are the semantics of an output.</a:t>
            </a: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(go through points)</a:t>
            </a: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So, let's walk through an example</a:t>
            </a:r>
            <a:endParaRPr sz="1300">
              <a:solidFill>
                <a:schemeClr val="dk1"/>
              </a:solidFill>
              <a:latin typeface="Lato"/>
              <a:ea typeface="Lato"/>
              <a:cs typeface="Lato"/>
              <a:sym typeface="Lato"/>
            </a:endParaRPr>
          </a:p>
          <a:p>
            <a:pPr marL="0" marR="0" lvl="0" indent="0" algn="l" rtl="0">
              <a:spcBef>
                <a:spcPts val="0"/>
              </a:spcBef>
              <a:spcAft>
                <a:spcPts val="0"/>
              </a:spcAft>
              <a:buClr>
                <a:schemeClr val="dk1"/>
              </a:buClr>
              <a:buFont typeface="Lato"/>
              <a:buNone/>
            </a:pPr>
            <a:endParaRPr sz="1300">
              <a:solidFill>
                <a:schemeClr val="dk1"/>
              </a:solidFill>
              <a:latin typeface="Lato"/>
              <a:ea typeface="Lato"/>
              <a:cs typeface="Lato"/>
              <a:sym typeface="Lato"/>
            </a:endParaRPr>
          </a:p>
        </p:txBody>
      </p:sp>
      <p:sp>
        <p:nvSpPr>
          <p:cNvPr id="1665" name="Google Shape;1665;g41ece917f3_1_1155: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2"/>
        <p:cNvGrpSpPr/>
        <p:nvPr/>
      </p:nvGrpSpPr>
      <p:grpSpPr>
        <a:xfrm>
          <a:off x="0" y="0"/>
          <a:ext cx="0" cy="0"/>
          <a:chOff x="0" y="0"/>
          <a:chExt cx="0" cy="0"/>
        </a:xfrm>
      </p:grpSpPr>
      <p:sp>
        <p:nvSpPr>
          <p:cNvPr id="1303" name="Google Shape;1303;g9d97cabe0f_0_7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4" name="Google Shape;1304;g9d97cabe0f_0_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1"/>
        <p:cNvGrpSpPr/>
        <p:nvPr/>
      </p:nvGrpSpPr>
      <p:grpSpPr>
        <a:xfrm>
          <a:off x="0" y="0"/>
          <a:ext cx="0" cy="0"/>
          <a:chOff x="0" y="0"/>
          <a:chExt cx="0" cy="0"/>
        </a:xfrm>
      </p:grpSpPr>
      <p:sp>
        <p:nvSpPr>
          <p:cNvPr id="1352" name="Google Shape;1352;gbdf4c36e8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3" name="Google Shape;1353;gbdf4c36e8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gbdf4c36e86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3" name="Google Shape;1363;gbdf4c36e86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bdf4c36e86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2" name="Google Shape;1372;gbdf4c36e86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gbdf4c36e86_1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1" name="Google Shape;1381;gbdf4c36e86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bdf4c36e86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bdf4c36e86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gbdf4c36e86_1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9" name="Google Shape;1409;gbdf4c36e86_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4"/>
        <p:cNvGrpSpPr/>
        <p:nvPr/>
      </p:nvGrpSpPr>
      <p:grpSpPr>
        <a:xfrm>
          <a:off x="0" y="0"/>
          <a:ext cx="0" cy="0"/>
          <a:chOff x="0" y="0"/>
          <a:chExt cx="0" cy="0"/>
        </a:xfrm>
      </p:grpSpPr>
      <p:sp>
        <p:nvSpPr>
          <p:cNvPr id="1425" name="Google Shape;1425;gbdf4c36e86_1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6" name="Google Shape;1426;gbdf4c36e86_1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796D26E-57A4-4FD3-9D4F-823ACBDE9BA2}"/>
              </a:ext>
            </a:extLst>
          </p:cNvPr>
          <p:cNvSpPr>
            <a:spLocks noGrp="1"/>
          </p:cNvSpPr>
          <p:nvPr>
            <p:ph type="ctrTitle"/>
          </p:nvPr>
        </p:nvSpPr>
        <p:spPr>
          <a:xfrm>
            <a:off x="1143000" y="841772"/>
            <a:ext cx="6858000" cy="1790700"/>
          </a:xfrm>
        </p:spPr>
        <p:txBody>
          <a:bodyPr anchor="b"/>
          <a:lstStyle>
            <a:lvl1pPr algn="ctr">
              <a:defRPr sz="4500"/>
            </a:lvl1pPr>
          </a:lstStyle>
          <a:p>
            <a:r>
              <a:rPr lang="hu-HU"/>
              <a:t>Mintacím szerkesztése</a:t>
            </a:r>
          </a:p>
        </p:txBody>
      </p:sp>
      <p:sp>
        <p:nvSpPr>
          <p:cNvPr id="3" name="Alcím 2">
            <a:extLst>
              <a:ext uri="{FF2B5EF4-FFF2-40B4-BE49-F238E27FC236}">
                <a16:creationId xmlns:a16="http://schemas.microsoft.com/office/drawing/2014/main" id="{BF2BDFEA-0582-417F-B570-DC5940BA2FC9}"/>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hu-HU"/>
              <a:t>Kattintson ide az alcím mintájának szerkesztéséhez</a:t>
            </a:r>
          </a:p>
        </p:txBody>
      </p:sp>
      <p:sp>
        <p:nvSpPr>
          <p:cNvPr id="4" name="Dátum helye 3">
            <a:extLst>
              <a:ext uri="{FF2B5EF4-FFF2-40B4-BE49-F238E27FC236}">
                <a16:creationId xmlns:a16="http://schemas.microsoft.com/office/drawing/2014/main" id="{329BF788-E76A-461F-8A46-8E76AD60F942}"/>
              </a:ext>
            </a:extLst>
          </p:cNvPr>
          <p:cNvSpPr>
            <a:spLocks noGrp="1"/>
          </p:cNvSpPr>
          <p:nvPr>
            <p:ph type="dt" sz="half" idx="10"/>
          </p:nvPr>
        </p:nvSpPr>
        <p:spPr/>
        <p:txBody>
          <a:bodyPr/>
          <a:lstStyle/>
          <a:p>
            <a:fld id="{900BB015-9CA2-424C-8DE5-53A94566E027}" type="datetimeFigureOut">
              <a:rPr lang="hu-HU" smtClean="0"/>
              <a:t>2024. 03. 24.</a:t>
            </a:fld>
            <a:endParaRPr lang="hu-HU"/>
          </a:p>
        </p:txBody>
      </p:sp>
      <p:sp>
        <p:nvSpPr>
          <p:cNvPr id="5" name="Élőláb helye 4">
            <a:extLst>
              <a:ext uri="{FF2B5EF4-FFF2-40B4-BE49-F238E27FC236}">
                <a16:creationId xmlns:a16="http://schemas.microsoft.com/office/drawing/2014/main" id="{063A1FC0-D5DF-4339-85B4-BBDA06C90CC9}"/>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A8768FBB-1B8D-4A12-A546-5929C0D83138}"/>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1072815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F0D8FFC-663B-40CB-A5AC-9DF85B7E092A}"/>
              </a:ext>
            </a:extLst>
          </p:cNvPr>
          <p:cNvSpPr>
            <a:spLocks noGrp="1"/>
          </p:cNvSpPr>
          <p:nvPr>
            <p:ph type="title"/>
          </p:nvPr>
        </p:nvSpPr>
        <p:spPr/>
        <p:txBody>
          <a:bodyPr/>
          <a:lstStyle/>
          <a:p>
            <a:r>
              <a:rPr lang="hu-HU"/>
              <a:t>Mintacím szerkesztése</a:t>
            </a:r>
          </a:p>
        </p:txBody>
      </p:sp>
      <p:sp>
        <p:nvSpPr>
          <p:cNvPr id="3" name="Függőleges szöveg helye 2">
            <a:extLst>
              <a:ext uri="{FF2B5EF4-FFF2-40B4-BE49-F238E27FC236}">
                <a16:creationId xmlns:a16="http://schemas.microsoft.com/office/drawing/2014/main" id="{A4AADD14-7D7A-4FCC-9DA4-4C2F7E2FB33A}"/>
              </a:ext>
            </a:extLst>
          </p:cNvPr>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25FDB559-66E4-4A8B-A77D-84576DBDB8A4}"/>
              </a:ext>
            </a:extLst>
          </p:cNvPr>
          <p:cNvSpPr>
            <a:spLocks noGrp="1"/>
          </p:cNvSpPr>
          <p:nvPr>
            <p:ph type="dt" sz="half" idx="10"/>
          </p:nvPr>
        </p:nvSpPr>
        <p:spPr/>
        <p:txBody>
          <a:bodyPr/>
          <a:lstStyle/>
          <a:p>
            <a:fld id="{900BB015-9CA2-424C-8DE5-53A94566E027}" type="datetimeFigureOut">
              <a:rPr lang="hu-HU" smtClean="0"/>
              <a:t>2024. 03. 24.</a:t>
            </a:fld>
            <a:endParaRPr lang="hu-HU"/>
          </a:p>
        </p:txBody>
      </p:sp>
      <p:sp>
        <p:nvSpPr>
          <p:cNvPr id="5" name="Élőláb helye 4">
            <a:extLst>
              <a:ext uri="{FF2B5EF4-FFF2-40B4-BE49-F238E27FC236}">
                <a16:creationId xmlns:a16="http://schemas.microsoft.com/office/drawing/2014/main" id="{97F50792-F174-484B-B76A-9C28EC852069}"/>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F404B710-F38C-4C2C-9B41-7E29632F22AC}"/>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2279261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a:extLst>
              <a:ext uri="{FF2B5EF4-FFF2-40B4-BE49-F238E27FC236}">
                <a16:creationId xmlns:a16="http://schemas.microsoft.com/office/drawing/2014/main" id="{E78FB40E-B3D3-40E0-8E38-34D703D0E5BC}"/>
              </a:ext>
            </a:extLst>
          </p:cNvPr>
          <p:cNvSpPr>
            <a:spLocks noGrp="1"/>
          </p:cNvSpPr>
          <p:nvPr>
            <p:ph type="title" orient="vert"/>
          </p:nvPr>
        </p:nvSpPr>
        <p:spPr>
          <a:xfrm>
            <a:off x="6543675" y="273844"/>
            <a:ext cx="1971675" cy="4358879"/>
          </a:xfrm>
        </p:spPr>
        <p:txBody>
          <a:bodyPr vert="eaVert"/>
          <a:lstStyle/>
          <a:p>
            <a:r>
              <a:rPr lang="hu-HU"/>
              <a:t>Mintacím szerkesztése</a:t>
            </a:r>
          </a:p>
        </p:txBody>
      </p:sp>
      <p:sp>
        <p:nvSpPr>
          <p:cNvPr id="3" name="Függőleges szöveg helye 2">
            <a:extLst>
              <a:ext uri="{FF2B5EF4-FFF2-40B4-BE49-F238E27FC236}">
                <a16:creationId xmlns:a16="http://schemas.microsoft.com/office/drawing/2014/main" id="{63F5BF86-0974-48D5-9BC9-6219F5A8DE9D}"/>
              </a:ext>
            </a:extLst>
          </p:cNvPr>
          <p:cNvSpPr>
            <a:spLocks noGrp="1"/>
          </p:cNvSpPr>
          <p:nvPr>
            <p:ph type="body" orient="vert" idx="1"/>
          </p:nvPr>
        </p:nvSpPr>
        <p:spPr>
          <a:xfrm>
            <a:off x="628650" y="273844"/>
            <a:ext cx="5800725" cy="4358879"/>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F9747665-6152-4E29-9F9B-54444CC92B22}"/>
              </a:ext>
            </a:extLst>
          </p:cNvPr>
          <p:cNvSpPr>
            <a:spLocks noGrp="1"/>
          </p:cNvSpPr>
          <p:nvPr>
            <p:ph type="dt" sz="half" idx="10"/>
          </p:nvPr>
        </p:nvSpPr>
        <p:spPr/>
        <p:txBody>
          <a:bodyPr/>
          <a:lstStyle/>
          <a:p>
            <a:fld id="{900BB015-9CA2-424C-8DE5-53A94566E027}" type="datetimeFigureOut">
              <a:rPr lang="hu-HU" smtClean="0"/>
              <a:t>2024. 03. 24.</a:t>
            </a:fld>
            <a:endParaRPr lang="hu-HU"/>
          </a:p>
        </p:txBody>
      </p:sp>
      <p:sp>
        <p:nvSpPr>
          <p:cNvPr id="5" name="Élőláb helye 4">
            <a:extLst>
              <a:ext uri="{FF2B5EF4-FFF2-40B4-BE49-F238E27FC236}">
                <a16:creationId xmlns:a16="http://schemas.microsoft.com/office/drawing/2014/main" id="{328F07B3-D965-4504-B9D3-08645B4BD829}"/>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E6CCE5DD-C1CA-406D-809E-58599166FEDF}"/>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30981140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sic">
  <p:cSld name="Basic">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311700" y="187825"/>
            <a:ext cx="8493000" cy="39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EAA536"/>
              </a:buClr>
              <a:buSzPts val="1200"/>
              <a:buFont typeface="Poppins"/>
              <a:buChar char="●"/>
              <a:defRPr sz="1200">
                <a:solidFill>
                  <a:srgbClr val="EAA536"/>
                </a:solidFill>
                <a:latin typeface="Poppins"/>
                <a:ea typeface="Poppins"/>
                <a:cs typeface="Poppins"/>
                <a:sym typeface="Poppins"/>
              </a:defRPr>
            </a:lvl1pPr>
            <a:lvl2pPr lvl="1" rtl="0">
              <a:spcBef>
                <a:spcPts val="0"/>
              </a:spcBef>
              <a:spcAft>
                <a:spcPts val="0"/>
              </a:spcAft>
              <a:buSzPts val="1200"/>
              <a:buFont typeface="Poppins"/>
              <a:buChar char="○"/>
              <a:defRPr sz="1200">
                <a:latin typeface="Poppins"/>
                <a:ea typeface="Poppins"/>
                <a:cs typeface="Poppins"/>
                <a:sym typeface="Poppins"/>
              </a:defRPr>
            </a:lvl2pPr>
            <a:lvl3pPr lvl="2" rtl="0">
              <a:spcBef>
                <a:spcPts val="0"/>
              </a:spcBef>
              <a:spcAft>
                <a:spcPts val="0"/>
              </a:spcAft>
              <a:buSzPts val="1200"/>
              <a:buFont typeface="Poppins"/>
              <a:buChar char="■"/>
              <a:defRPr sz="1200">
                <a:latin typeface="Poppins"/>
                <a:ea typeface="Poppins"/>
                <a:cs typeface="Poppins"/>
                <a:sym typeface="Poppins"/>
              </a:defRPr>
            </a:lvl3pPr>
            <a:lvl4pPr lvl="3" rtl="0">
              <a:spcBef>
                <a:spcPts val="0"/>
              </a:spcBef>
              <a:spcAft>
                <a:spcPts val="0"/>
              </a:spcAft>
              <a:buSzPts val="1200"/>
              <a:buFont typeface="Poppins"/>
              <a:buChar char="●"/>
              <a:defRPr sz="1200">
                <a:latin typeface="Poppins"/>
                <a:ea typeface="Poppins"/>
                <a:cs typeface="Poppins"/>
                <a:sym typeface="Poppins"/>
              </a:defRPr>
            </a:lvl4pPr>
            <a:lvl5pPr lvl="4" rtl="0">
              <a:spcBef>
                <a:spcPts val="0"/>
              </a:spcBef>
              <a:spcAft>
                <a:spcPts val="0"/>
              </a:spcAft>
              <a:buSzPts val="1200"/>
              <a:buFont typeface="Poppins"/>
              <a:buChar char="○"/>
              <a:defRPr sz="1200">
                <a:latin typeface="Poppins"/>
                <a:ea typeface="Poppins"/>
                <a:cs typeface="Poppins"/>
                <a:sym typeface="Poppins"/>
              </a:defRPr>
            </a:lvl5pPr>
            <a:lvl6pPr lvl="5" rtl="0">
              <a:spcBef>
                <a:spcPts val="0"/>
              </a:spcBef>
              <a:spcAft>
                <a:spcPts val="0"/>
              </a:spcAft>
              <a:buSzPts val="1200"/>
              <a:buFont typeface="Poppins"/>
              <a:buChar char="■"/>
              <a:defRPr sz="1200">
                <a:latin typeface="Poppins"/>
                <a:ea typeface="Poppins"/>
                <a:cs typeface="Poppins"/>
                <a:sym typeface="Poppins"/>
              </a:defRPr>
            </a:lvl6pPr>
            <a:lvl7pPr lvl="6" rtl="0">
              <a:spcBef>
                <a:spcPts val="0"/>
              </a:spcBef>
              <a:spcAft>
                <a:spcPts val="0"/>
              </a:spcAft>
              <a:buSzPts val="1200"/>
              <a:buFont typeface="Poppins"/>
              <a:buChar char="●"/>
              <a:defRPr sz="1200">
                <a:latin typeface="Poppins"/>
                <a:ea typeface="Poppins"/>
                <a:cs typeface="Poppins"/>
                <a:sym typeface="Poppins"/>
              </a:defRPr>
            </a:lvl7pPr>
            <a:lvl8pPr lvl="7" rtl="0">
              <a:spcBef>
                <a:spcPts val="0"/>
              </a:spcBef>
              <a:spcAft>
                <a:spcPts val="0"/>
              </a:spcAft>
              <a:buSzPts val="1200"/>
              <a:buFont typeface="Poppins"/>
              <a:buChar char="○"/>
              <a:defRPr sz="1200">
                <a:latin typeface="Poppins"/>
                <a:ea typeface="Poppins"/>
                <a:cs typeface="Poppins"/>
                <a:sym typeface="Poppins"/>
              </a:defRPr>
            </a:lvl8pPr>
            <a:lvl9pPr lvl="8" rtl="0">
              <a:spcBef>
                <a:spcPts val="0"/>
              </a:spcBef>
              <a:spcAft>
                <a:spcPts val="0"/>
              </a:spcAft>
              <a:buSzPts val="1200"/>
              <a:buFont typeface="Poppins"/>
              <a:buChar char="■"/>
              <a:defRPr sz="1200">
                <a:latin typeface="Poppins"/>
                <a:ea typeface="Poppins"/>
                <a:cs typeface="Poppins"/>
                <a:sym typeface="Poppins"/>
              </a:defRPr>
            </a:lvl9pPr>
          </a:lstStyle>
          <a:p>
            <a:endParaRPr/>
          </a:p>
        </p:txBody>
      </p:sp>
      <p:sp>
        <p:nvSpPr>
          <p:cNvPr id="28" name="Google Shape;28;p7"/>
          <p:cNvSpPr txBox="1">
            <a:spLocks noGrp="1"/>
          </p:cNvSpPr>
          <p:nvPr>
            <p:ph type="title" idx="2"/>
          </p:nvPr>
        </p:nvSpPr>
        <p:spPr>
          <a:xfrm>
            <a:off x="311700" y="456875"/>
            <a:ext cx="84930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800"/>
              <a:buFont typeface="Poppins"/>
              <a:buChar char="●"/>
              <a:defRPr sz="2800">
                <a:latin typeface="Poppins"/>
                <a:ea typeface="Poppins"/>
                <a:cs typeface="Poppins"/>
                <a:sym typeface="Poppins"/>
              </a:defRPr>
            </a:lvl1pPr>
            <a:lvl2pPr lvl="1" rtl="0">
              <a:spcBef>
                <a:spcPts val="0"/>
              </a:spcBef>
              <a:spcAft>
                <a:spcPts val="0"/>
              </a:spcAft>
              <a:buSzPts val="2800"/>
              <a:buFont typeface="Poppins"/>
              <a:buChar char="○"/>
              <a:defRPr sz="2800">
                <a:latin typeface="Poppins"/>
                <a:ea typeface="Poppins"/>
                <a:cs typeface="Poppins"/>
                <a:sym typeface="Poppins"/>
              </a:defRPr>
            </a:lvl2pPr>
            <a:lvl3pPr lvl="2" rtl="0">
              <a:spcBef>
                <a:spcPts val="0"/>
              </a:spcBef>
              <a:spcAft>
                <a:spcPts val="0"/>
              </a:spcAft>
              <a:buSzPts val="2800"/>
              <a:buFont typeface="Poppins"/>
              <a:buChar char="■"/>
              <a:defRPr sz="2800">
                <a:latin typeface="Poppins"/>
                <a:ea typeface="Poppins"/>
                <a:cs typeface="Poppins"/>
                <a:sym typeface="Poppins"/>
              </a:defRPr>
            </a:lvl3pPr>
            <a:lvl4pPr lvl="3" rtl="0">
              <a:spcBef>
                <a:spcPts val="0"/>
              </a:spcBef>
              <a:spcAft>
                <a:spcPts val="0"/>
              </a:spcAft>
              <a:buSzPts val="2800"/>
              <a:buFont typeface="Poppins"/>
              <a:buChar char="●"/>
              <a:defRPr sz="2800">
                <a:latin typeface="Poppins"/>
                <a:ea typeface="Poppins"/>
                <a:cs typeface="Poppins"/>
                <a:sym typeface="Poppins"/>
              </a:defRPr>
            </a:lvl4pPr>
            <a:lvl5pPr lvl="4" rtl="0">
              <a:spcBef>
                <a:spcPts val="0"/>
              </a:spcBef>
              <a:spcAft>
                <a:spcPts val="0"/>
              </a:spcAft>
              <a:buSzPts val="2800"/>
              <a:buFont typeface="Poppins"/>
              <a:buChar char="○"/>
              <a:defRPr sz="2800">
                <a:latin typeface="Poppins"/>
                <a:ea typeface="Poppins"/>
                <a:cs typeface="Poppins"/>
                <a:sym typeface="Poppins"/>
              </a:defRPr>
            </a:lvl5pPr>
            <a:lvl6pPr lvl="5" rtl="0">
              <a:spcBef>
                <a:spcPts val="0"/>
              </a:spcBef>
              <a:spcAft>
                <a:spcPts val="0"/>
              </a:spcAft>
              <a:buSzPts val="2800"/>
              <a:buFont typeface="Poppins"/>
              <a:buChar char="■"/>
              <a:defRPr sz="2800">
                <a:latin typeface="Poppins"/>
                <a:ea typeface="Poppins"/>
                <a:cs typeface="Poppins"/>
                <a:sym typeface="Poppins"/>
              </a:defRPr>
            </a:lvl6pPr>
            <a:lvl7pPr lvl="6" rtl="0">
              <a:spcBef>
                <a:spcPts val="0"/>
              </a:spcBef>
              <a:spcAft>
                <a:spcPts val="0"/>
              </a:spcAft>
              <a:buSzPts val="2800"/>
              <a:buFont typeface="Poppins"/>
              <a:buChar char="●"/>
              <a:defRPr sz="2800">
                <a:latin typeface="Poppins"/>
                <a:ea typeface="Poppins"/>
                <a:cs typeface="Poppins"/>
                <a:sym typeface="Poppins"/>
              </a:defRPr>
            </a:lvl7pPr>
            <a:lvl8pPr lvl="7" rtl="0">
              <a:spcBef>
                <a:spcPts val="0"/>
              </a:spcBef>
              <a:spcAft>
                <a:spcPts val="0"/>
              </a:spcAft>
              <a:buSzPts val="2800"/>
              <a:buFont typeface="Poppins"/>
              <a:buChar char="○"/>
              <a:defRPr sz="2800">
                <a:latin typeface="Poppins"/>
                <a:ea typeface="Poppins"/>
                <a:cs typeface="Poppins"/>
                <a:sym typeface="Poppins"/>
              </a:defRPr>
            </a:lvl8pPr>
            <a:lvl9pPr lvl="8" rtl="0">
              <a:spcBef>
                <a:spcPts val="0"/>
              </a:spcBef>
              <a:spcAft>
                <a:spcPts val="0"/>
              </a:spcAft>
              <a:buSzPts val="2800"/>
              <a:buFont typeface="Poppins"/>
              <a:buChar char="■"/>
              <a:defRPr sz="2800">
                <a:latin typeface="Poppins"/>
                <a:ea typeface="Poppins"/>
                <a:cs typeface="Poppins"/>
                <a:sym typeface="Poppins"/>
              </a:defRPr>
            </a:lvl9pPr>
          </a:lstStyle>
          <a:p>
            <a:endParaRPr/>
          </a:p>
        </p:txBody>
      </p:sp>
      <p:sp>
        <p:nvSpPr>
          <p:cNvPr id="31" name="Google Shape;31;p7"/>
          <p:cNvSpPr txBox="1">
            <a:spLocks noGrp="1"/>
          </p:cNvSpPr>
          <p:nvPr>
            <p:ph type="body" idx="1"/>
          </p:nvPr>
        </p:nvSpPr>
        <p:spPr>
          <a:xfrm>
            <a:off x="311700" y="1270025"/>
            <a:ext cx="8493000" cy="3416400"/>
          </a:xfrm>
          <a:prstGeom prst="rect">
            <a:avLst/>
          </a:prstGeom>
          <a:noFill/>
          <a:ln>
            <a:noFill/>
          </a:ln>
        </p:spPr>
        <p:txBody>
          <a:bodyPr spcFirstLastPara="1" wrap="square" lIns="91425" tIns="91425" rIns="91425" bIns="91425" anchor="t" anchorCtr="0">
            <a:noAutofit/>
          </a:bodyPr>
          <a:lstStyle>
            <a:lvl1pPr marL="457189" lvl="0" indent="-342892" rtl="0">
              <a:lnSpc>
                <a:spcPct val="115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1pPr>
            <a:lvl2pPr marL="914378" lvl="1" indent="-342892" rtl="0">
              <a:lnSpc>
                <a:spcPct val="115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marL="1371566" lvl="2" indent="-342892" rtl="0">
              <a:lnSpc>
                <a:spcPct val="115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marL="1828754" lvl="3" indent="-342892" rtl="0">
              <a:lnSpc>
                <a:spcPct val="115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marL="2285943" lvl="4" indent="-342892" rtl="0">
              <a:lnSpc>
                <a:spcPct val="115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marL="2743132" lvl="5" indent="-342892" rtl="0">
              <a:lnSpc>
                <a:spcPct val="115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marL="3200320" lvl="6" indent="-342892" rtl="0">
              <a:lnSpc>
                <a:spcPct val="115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marL="3657509" lvl="7" indent="-342892" rtl="0">
              <a:lnSpc>
                <a:spcPct val="115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marL="4114697" lvl="8" indent="-342892" rtl="0">
              <a:lnSpc>
                <a:spcPct val="115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9pPr>
          </a:lstStyle>
          <a:p>
            <a:endParaRPr/>
          </a:p>
        </p:txBody>
      </p:sp>
    </p:spTree>
    <p:extLst>
      <p:ext uri="{BB962C8B-B14F-4D97-AF65-F5344CB8AC3E}">
        <p14:creationId xmlns:p14="http://schemas.microsoft.com/office/powerpoint/2010/main" val="36205813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estions">
  <p:cSld name="Questions">
    <p:spTree>
      <p:nvGrpSpPr>
        <p:cNvPr id="1" name="Shape 62"/>
        <p:cNvGrpSpPr/>
        <p:nvPr/>
      </p:nvGrpSpPr>
      <p:grpSpPr>
        <a:xfrm>
          <a:off x="0" y="0"/>
          <a:ext cx="0" cy="0"/>
          <a:chOff x="0" y="0"/>
          <a:chExt cx="0" cy="0"/>
        </a:xfrm>
      </p:grpSpPr>
    </p:spTree>
    <p:extLst>
      <p:ext uri="{BB962C8B-B14F-4D97-AF65-F5344CB8AC3E}">
        <p14:creationId xmlns:p14="http://schemas.microsoft.com/office/powerpoint/2010/main" val="355849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3B0435F-8AE8-4C4B-9C75-EC5CEFFECEB0}"/>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9502AE07-EB83-42B9-B6AC-82EFB79C2246}"/>
              </a:ext>
            </a:extLst>
          </p:cNvPr>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D0C67FD5-1A5A-49A7-B5C1-E0CCCEEF8AC6}"/>
              </a:ext>
            </a:extLst>
          </p:cNvPr>
          <p:cNvSpPr>
            <a:spLocks noGrp="1"/>
          </p:cNvSpPr>
          <p:nvPr>
            <p:ph type="dt" sz="half" idx="10"/>
          </p:nvPr>
        </p:nvSpPr>
        <p:spPr/>
        <p:txBody>
          <a:bodyPr/>
          <a:lstStyle/>
          <a:p>
            <a:fld id="{900BB015-9CA2-424C-8DE5-53A94566E027}" type="datetimeFigureOut">
              <a:rPr lang="hu-HU" smtClean="0"/>
              <a:t>2024. 03. 24.</a:t>
            </a:fld>
            <a:endParaRPr lang="hu-HU"/>
          </a:p>
        </p:txBody>
      </p:sp>
      <p:sp>
        <p:nvSpPr>
          <p:cNvPr id="5" name="Élőláb helye 4">
            <a:extLst>
              <a:ext uri="{FF2B5EF4-FFF2-40B4-BE49-F238E27FC236}">
                <a16:creationId xmlns:a16="http://schemas.microsoft.com/office/drawing/2014/main" id="{066DCD5B-FFB8-4D2F-A022-01F1C232BCA1}"/>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8877F2F6-35DF-4EC6-A75C-8C0064412E92}"/>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2491926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4525106-EF39-49EC-A810-C7436B2D146E}"/>
              </a:ext>
            </a:extLst>
          </p:cNvPr>
          <p:cNvSpPr>
            <a:spLocks noGrp="1"/>
          </p:cNvSpPr>
          <p:nvPr>
            <p:ph type="title"/>
          </p:nvPr>
        </p:nvSpPr>
        <p:spPr>
          <a:xfrm>
            <a:off x="623888" y="1282304"/>
            <a:ext cx="7886700" cy="2139553"/>
          </a:xfrm>
        </p:spPr>
        <p:txBody>
          <a:bodyPr anchor="b"/>
          <a:lstStyle>
            <a:lvl1pPr>
              <a:defRPr sz="4500"/>
            </a:lvl1pPr>
          </a:lstStyle>
          <a:p>
            <a:r>
              <a:rPr lang="hu-HU"/>
              <a:t>Mintacím szerkesztése</a:t>
            </a:r>
          </a:p>
        </p:txBody>
      </p:sp>
      <p:sp>
        <p:nvSpPr>
          <p:cNvPr id="3" name="Szöveg helye 2">
            <a:extLst>
              <a:ext uri="{FF2B5EF4-FFF2-40B4-BE49-F238E27FC236}">
                <a16:creationId xmlns:a16="http://schemas.microsoft.com/office/drawing/2014/main" id="{F02771D9-DBC6-4594-B6A8-811AE7C06D82}"/>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hu-HU"/>
              <a:t>Mintaszöveg szerkesztése</a:t>
            </a:r>
          </a:p>
        </p:txBody>
      </p:sp>
      <p:sp>
        <p:nvSpPr>
          <p:cNvPr id="4" name="Dátum helye 3">
            <a:extLst>
              <a:ext uri="{FF2B5EF4-FFF2-40B4-BE49-F238E27FC236}">
                <a16:creationId xmlns:a16="http://schemas.microsoft.com/office/drawing/2014/main" id="{32A1D29D-7BDA-4559-B5E4-5EA5A6521EF9}"/>
              </a:ext>
            </a:extLst>
          </p:cNvPr>
          <p:cNvSpPr>
            <a:spLocks noGrp="1"/>
          </p:cNvSpPr>
          <p:nvPr>
            <p:ph type="dt" sz="half" idx="10"/>
          </p:nvPr>
        </p:nvSpPr>
        <p:spPr/>
        <p:txBody>
          <a:bodyPr/>
          <a:lstStyle/>
          <a:p>
            <a:fld id="{900BB015-9CA2-424C-8DE5-53A94566E027}" type="datetimeFigureOut">
              <a:rPr lang="hu-HU" smtClean="0"/>
              <a:t>2024. 03. 24.</a:t>
            </a:fld>
            <a:endParaRPr lang="hu-HU"/>
          </a:p>
        </p:txBody>
      </p:sp>
      <p:sp>
        <p:nvSpPr>
          <p:cNvPr id="5" name="Élőláb helye 4">
            <a:extLst>
              <a:ext uri="{FF2B5EF4-FFF2-40B4-BE49-F238E27FC236}">
                <a16:creationId xmlns:a16="http://schemas.microsoft.com/office/drawing/2014/main" id="{592D22ED-A364-442B-AA12-401F250975BC}"/>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85755748-7BB3-43EF-943F-0150A92781F3}"/>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2631964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58B4A3E-92E4-41EF-A0D3-7EA5EC637CA0}"/>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07A3DEC2-D132-467F-A6F4-07DD1D5F103C}"/>
              </a:ext>
            </a:extLst>
          </p:cNvPr>
          <p:cNvSpPr>
            <a:spLocks noGrp="1"/>
          </p:cNvSpPr>
          <p:nvPr>
            <p:ph sz="half" idx="1"/>
          </p:nvPr>
        </p:nvSpPr>
        <p:spPr>
          <a:xfrm>
            <a:off x="628650" y="1369219"/>
            <a:ext cx="3886200" cy="3263504"/>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5EC223D8-2932-4337-8725-E16669A0BE13}"/>
              </a:ext>
            </a:extLst>
          </p:cNvPr>
          <p:cNvSpPr>
            <a:spLocks noGrp="1"/>
          </p:cNvSpPr>
          <p:nvPr>
            <p:ph sz="half" idx="2"/>
          </p:nvPr>
        </p:nvSpPr>
        <p:spPr>
          <a:xfrm>
            <a:off x="4629150" y="1369219"/>
            <a:ext cx="3886200" cy="3263504"/>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a:extLst>
              <a:ext uri="{FF2B5EF4-FFF2-40B4-BE49-F238E27FC236}">
                <a16:creationId xmlns:a16="http://schemas.microsoft.com/office/drawing/2014/main" id="{1EE9F747-C7C1-41FE-88F6-406C19898FA3}"/>
              </a:ext>
            </a:extLst>
          </p:cNvPr>
          <p:cNvSpPr>
            <a:spLocks noGrp="1"/>
          </p:cNvSpPr>
          <p:nvPr>
            <p:ph type="dt" sz="half" idx="10"/>
          </p:nvPr>
        </p:nvSpPr>
        <p:spPr/>
        <p:txBody>
          <a:bodyPr/>
          <a:lstStyle/>
          <a:p>
            <a:fld id="{900BB015-9CA2-424C-8DE5-53A94566E027}" type="datetimeFigureOut">
              <a:rPr lang="hu-HU" smtClean="0"/>
              <a:t>2024. 03. 24.</a:t>
            </a:fld>
            <a:endParaRPr lang="hu-HU"/>
          </a:p>
        </p:txBody>
      </p:sp>
      <p:sp>
        <p:nvSpPr>
          <p:cNvPr id="6" name="Élőláb helye 5">
            <a:extLst>
              <a:ext uri="{FF2B5EF4-FFF2-40B4-BE49-F238E27FC236}">
                <a16:creationId xmlns:a16="http://schemas.microsoft.com/office/drawing/2014/main" id="{B6FE4A25-9CFD-4F01-BF61-A7C4B7E043B8}"/>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D7C6BDA5-B6D1-45D6-8497-BA3842E7E5E2}"/>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203293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DCE9DFC-0FB6-435E-B401-D66A303BEF07}"/>
              </a:ext>
            </a:extLst>
          </p:cNvPr>
          <p:cNvSpPr>
            <a:spLocks noGrp="1"/>
          </p:cNvSpPr>
          <p:nvPr>
            <p:ph type="title"/>
          </p:nvPr>
        </p:nvSpPr>
        <p:spPr>
          <a:xfrm>
            <a:off x="629841" y="273844"/>
            <a:ext cx="7886700" cy="994172"/>
          </a:xfrm>
        </p:spPr>
        <p:txBody>
          <a:bodyPr/>
          <a:lstStyle/>
          <a:p>
            <a:r>
              <a:rPr lang="hu-HU"/>
              <a:t>Mintacím szerkesztése</a:t>
            </a:r>
          </a:p>
        </p:txBody>
      </p:sp>
      <p:sp>
        <p:nvSpPr>
          <p:cNvPr id="3" name="Szöveg helye 2">
            <a:extLst>
              <a:ext uri="{FF2B5EF4-FFF2-40B4-BE49-F238E27FC236}">
                <a16:creationId xmlns:a16="http://schemas.microsoft.com/office/drawing/2014/main" id="{03522D42-23B1-4152-8850-F41B9CD9346A}"/>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hu-HU"/>
              <a:t>Mintaszöveg szerkesztése</a:t>
            </a:r>
          </a:p>
        </p:txBody>
      </p:sp>
      <p:sp>
        <p:nvSpPr>
          <p:cNvPr id="4" name="Tartalom helye 3">
            <a:extLst>
              <a:ext uri="{FF2B5EF4-FFF2-40B4-BE49-F238E27FC236}">
                <a16:creationId xmlns:a16="http://schemas.microsoft.com/office/drawing/2014/main" id="{E430030D-0BED-4701-8AC6-25E6C79C7D73}"/>
              </a:ext>
            </a:extLst>
          </p:cNvPr>
          <p:cNvSpPr>
            <a:spLocks noGrp="1"/>
          </p:cNvSpPr>
          <p:nvPr>
            <p:ph sz="half" idx="2"/>
          </p:nvPr>
        </p:nvSpPr>
        <p:spPr>
          <a:xfrm>
            <a:off x="629842" y="1878806"/>
            <a:ext cx="3868340" cy="2763441"/>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84373A4A-E2F1-4485-A532-707FFCF6D974}"/>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hu-HU"/>
              <a:t>Mintaszöveg szerkesztése</a:t>
            </a:r>
          </a:p>
        </p:txBody>
      </p:sp>
      <p:sp>
        <p:nvSpPr>
          <p:cNvPr id="6" name="Tartalom helye 5">
            <a:extLst>
              <a:ext uri="{FF2B5EF4-FFF2-40B4-BE49-F238E27FC236}">
                <a16:creationId xmlns:a16="http://schemas.microsoft.com/office/drawing/2014/main" id="{5F019E7F-89A3-4884-B8B9-57EB00AD4A62}"/>
              </a:ext>
            </a:extLst>
          </p:cNvPr>
          <p:cNvSpPr>
            <a:spLocks noGrp="1"/>
          </p:cNvSpPr>
          <p:nvPr>
            <p:ph sz="quarter" idx="4"/>
          </p:nvPr>
        </p:nvSpPr>
        <p:spPr>
          <a:xfrm>
            <a:off x="4629150" y="1878806"/>
            <a:ext cx="3887391" cy="2763441"/>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a:extLst>
              <a:ext uri="{FF2B5EF4-FFF2-40B4-BE49-F238E27FC236}">
                <a16:creationId xmlns:a16="http://schemas.microsoft.com/office/drawing/2014/main" id="{ECED07A8-2FD6-4FC7-A825-CB09E9014E9F}"/>
              </a:ext>
            </a:extLst>
          </p:cNvPr>
          <p:cNvSpPr>
            <a:spLocks noGrp="1"/>
          </p:cNvSpPr>
          <p:nvPr>
            <p:ph type="dt" sz="half" idx="10"/>
          </p:nvPr>
        </p:nvSpPr>
        <p:spPr/>
        <p:txBody>
          <a:bodyPr/>
          <a:lstStyle/>
          <a:p>
            <a:fld id="{900BB015-9CA2-424C-8DE5-53A94566E027}" type="datetimeFigureOut">
              <a:rPr lang="hu-HU" smtClean="0"/>
              <a:t>2024. 03. 24.</a:t>
            </a:fld>
            <a:endParaRPr lang="hu-HU"/>
          </a:p>
        </p:txBody>
      </p:sp>
      <p:sp>
        <p:nvSpPr>
          <p:cNvPr id="8" name="Élőláb helye 7">
            <a:extLst>
              <a:ext uri="{FF2B5EF4-FFF2-40B4-BE49-F238E27FC236}">
                <a16:creationId xmlns:a16="http://schemas.microsoft.com/office/drawing/2014/main" id="{7359E387-B884-4871-937E-6F6F683DFB3B}"/>
              </a:ext>
            </a:extLst>
          </p:cNvPr>
          <p:cNvSpPr>
            <a:spLocks noGrp="1"/>
          </p:cNvSpPr>
          <p:nvPr>
            <p:ph type="ftr" sz="quarter" idx="11"/>
          </p:nvPr>
        </p:nvSpPr>
        <p:spPr/>
        <p:txBody>
          <a:bodyPr/>
          <a:lstStyle/>
          <a:p>
            <a:endParaRPr lang="hu-HU"/>
          </a:p>
        </p:txBody>
      </p:sp>
      <p:sp>
        <p:nvSpPr>
          <p:cNvPr id="9" name="Dia számának helye 8">
            <a:extLst>
              <a:ext uri="{FF2B5EF4-FFF2-40B4-BE49-F238E27FC236}">
                <a16:creationId xmlns:a16="http://schemas.microsoft.com/office/drawing/2014/main" id="{5D775125-779B-4CAB-A578-5316C69E9AD4}"/>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2938945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DD0323B-67C7-454B-8502-BC4DC6E6D279}"/>
              </a:ext>
            </a:extLst>
          </p:cNvPr>
          <p:cNvSpPr>
            <a:spLocks noGrp="1"/>
          </p:cNvSpPr>
          <p:nvPr>
            <p:ph type="title"/>
          </p:nvPr>
        </p:nvSpPr>
        <p:spPr/>
        <p:txBody>
          <a:bodyPr/>
          <a:lstStyle/>
          <a:p>
            <a:r>
              <a:rPr lang="hu-HU"/>
              <a:t>Mintacím szerkesztése</a:t>
            </a:r>
          </a:p>
        </p:txBody>
      </p:sp>
      <p:sp>
        <p:nvSpPr>
          <p:cNvPr id="3" name="Dátum helye 2">
            <a:extLst>
              <a:ext uri="{FF2B5EF4-FFF2-40B4-BE49-F238E27FC236}">
                <a16:creationId xmlns:a16="http://schemas.microsoft.com/office/drawing/2014/main" id="{231D38A3-5FB2-4803-8CAE-61E11CB0E05E}"/>
              </a:ext>
            </a:extLst>
          </p:cNvPr>
          <p:cNvSpPr>
            <a:spLocks noGrp="1"/>
          </p:cNvSpPr>
          <p:nvPr>
            <p:ph type="dt" sz="half" idx="10"/>
          </p:nvPr>
        </p:nvSpPr>
        <p:spPr/>
        <p:txBody>
          <a:bodyPr/>
          <a:lstStyle/>
          <a:p>
            <a:fld id="{900BB015-9CA2-424C-8DE5-53A94566E027}" type="datetimeFigureOut">
              <a:rPr lang="hu-HU" smtClean="0"/>
              <a:t>2024. 03. 24.</a:t>
            </a:fld>
            <a:endParaRPr lang="hu-HU"/>
          </a:p>
        </p:txBody>
      </p:sp>
      <p:sp>
        <p:nvSpPr>
          <p:cNvPr id="4" name="Élőláb helye 3">
            <a:extLst>
              <a:ext uri="{FF2B5EF4-FFF2-40B4-BE49-F238E27FC236}">
                <a16:creationId xmlns:a16="http://schemas.microsoft.com/office/drawing/2014/main" id="{DFA2314C-2B16-4B0D-9EB2-163BBB2DF9C2}"/>
              </a:ext>
            </a:extLst>
          </p:cNvPr>
          <p:cNvSpPr>
            <a:spLocks noGrp="1"/>
          </p:cNvSpPr>
          <p:nvPr>
            <p:ph type="ftr" sz="quarter" idx="11"/>
          </p:nvPr>
        </p:nvSpPr>
        <p:spPr/>
        <p:txBody>
          <a:bodyPr/>
          <a:lstStyle/>
          <a:p>
            <a:endParaRPr lang="hu-HU"/>
          </a:p>
        </p:txBody>
      </p:sp>
      <p:sp>
        <p:nvSpPr>
          <p:cNvPr id="5" name="Dia számának helye 4">
            <a:extLst>
              <a:ext uri="{FF2B5EF4-FFF2-40B4-BE49-F238E27FC236}">
                <a16:creationId xmlns:a16="http://schemas.microsoft.com/office/drawing/2014/main" id="{4401FAD1-6789-44BA-BE4B-8FDB638DF1A0}"/>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3693379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a:extLst>
              <a:ext uri="{FF2B5EF4-FFF2-40B4-BE49-F238E27FC236}">
                <a16:creationId xmlns:a16="http://schemas.microsoft.com/office/drawing/2014/main" id="{2681D38F-5EB2-4E22-A067-DC352EF29BFA}"/>
              </a:ext>
            </a:extLst>
          </p:cNvPr>
          <p:cNvSpPr>
            <a:spLocks noGrp="1"/>
          </p:cNvSpPr>
          <p:nvPr>
            <p:ph type="dt" sz="half" idx="10"/>
          </p:nvPr>
        </p:nvSpPr>
        <p:spPr/>
        <p:txBody>
          <a:bodyPr/>
          <a:lstStyle/>
          <a:p>
            <a:fld id="{900BB015-9CA2-424C-8DE5-53A94566E027}" type="datetimeFigureOut">
              <a:rPr lang="hu-HU" smtClean="0"/>
              <a:t>2024. 03. 24.</a:t>
            </a:fld>
            <a:endParaRPr lang="hu-HU"/>
          </a:p>
        </p:txBody>
      </p:sp>
      <p:sp>
        <p:nvSpPr>
          <p:cNvPr id="3" name="Élőláb helye 2">
            <a:extLst>
              <a:ext uri="{FF2B5EF4-FFF2-40B4-BE49-F238E27FC236}">
                <a16:creationId xmlns:a16="http://schemas.microsoft.com/office/drawing/2014/main" id="{27FBC63F-81C8-4384-B918-52D574805944}"/>
              </a:ext>
            </a:extLst>
          </p:cNvPr>
          <p:cNvSpPr>
            <a:spLocks noGrp="1"/>
          </p:cNvSpPr>
          <p:nvPr>
            <p:ph type="ftr" sz="quarter" idx="11"/>
          </p:nvPr>
        </p:nvSpPr>
        <p:spPr/>
        <p:txBody>
          <a:bodyPr/>
          <a:lstStyle/>
          <a:p>
            <a:endParaRPr lang="hu-HU"/>
          </a:p>
        </p:txBody>
      </p:sp>
      <p:sp>
        <p:nvSpPr>
          <p:cNvPr id="4" name="Dia számának helye 3">
            <a:extLst>
              <a:ext uri="{FF2B5EF4-FFF2-40B4-BE49-F238E27FC236}">
                <a16:creationId xmlns:a16="http://schemas.microsoft.com/office/drawing/2014/main" id="{18AD97C2-9D1C-4546-B72F-B2BE865D2D1A}"/>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256886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6DFB74D-60D5-493B-B116-D8FB86E4D86F}"/>
              </a:ext>
            </a:extLst>
          </p:cNvPr>
          <p:cNvSpPr>
            <a:spLocks noGrp="1"/>
          </p:cNvSpPr>
          <p:nvPr>
            <p:ph type="title"/>
          </p:nvPr>
        </p:nvSpPr>
        <p:spPr>
          <a:xfrm>
            <a:off x="629841" y="342900"/>
            <a:ext cx="2949178" cy="1200150"/>
          </a:xfrm>
        </p:spPr>
        <p:txBody>
          <a:bodyPr anchor="b"/>
          <a:lstStyle>
            <a:lvl1pPr>
              <a:defRPr sz="2400"/>
            </a:lvl1pPr>
          </a:lstStyle>
          <a:p>
            <a:r>
              <a:rPr lang="hu-HU"/>
              <a:t>Mintacím szerkesztése</a:t>
            </a:r>
          </a:p>
        </p:txBody>
      </p:sp>
      <p:sp>
        <p:nvSpPr>
          <p:cNvPr id="3" name="Tartalom helye 2">
            <a:extLst>
              <a:ext uri="{FF2B5EF4-FFF2-40B4-BE49-F238E27FC236}">
                <a16:creationId xmlns:a16="http://schemas.microsoft.com/office/drawing/2014/main" id="{60C59979-41B8-4418-9D1C-7A550B12F659}"/>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a:extLst>
              <a:ext uri="{FF2B5EF4-FFF2-40B4-BE49-F238E27FC236}">
                <a16:creationId xmlns:a16="http://schemas.microsoft.com/office/drawing/2014/main" id="{185B4701-CE56-48A7-8B5F-4D2C83062623}"/>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hu-HU"/>
              <a:t>Mintaszöveg szerkesztése</a:t>
            </a:r>
          </a:p>
        </p:txBody>
      </p:sp>
      <p:sp>
        <p:nvSpPr>
          <p:cNvPr id="5" name="Dátum helye 4">
            <a:extLst>
              <a:ext uri="{FF2B5EF4-FFF2-40B4-BE49-F238E27FC236}">
                <a16:creationId xmlns:a16="http://schemas.microsoft.com/office/drawing/2014/main" id="{198FD44E-0962-4A87-A156-40429E304745}"/>
              </a:ext>
            </a:extLst>
          </p:cNvPr>
          <p:cNvSpPr>
            <a:spLocks noGrp="1"/>
          </p:cNvSpPr>
          <p:nvPr>
            <p:ph type="dt" sz="half" idx="10"/>
          </p:nvPr>
        </p:nvSpPr>
        <p:spPr/>
        <p:txBody>
          <a:bodyPr/>
          <a:lstStyle/>
          <a:p>
            <a:fld id="{900BB015-9CA2-424C-8DE5-53A94566E027}" type="datetimeFigureOut">
              <a:rPr lang="hu-HU" smtClean="0"/>
              <a:t>2024. 03. 24.</a:t>
            </a:fld>
            <a:endParaRPr lang="hu-HU"/>
          </a:p>
        </p:txBody>
      </p:sp>
      <p:sp>
        <p:nvSpPr>
          <p:cNvPr id="6" name="Élőláb helye 5">
            <a:extLst>
              <a:ext uri="{FF2B5EF4-FFF2-40B4-BE49-F238E27FC236}">
                <a16:creationId xmlns:a16="http://schemas.microsoft.com/office/drawing/2014/main" id="{F96C190A-1B8C-48DA-A33A-19EE617857DD}"/>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4A406CF4-F919-4FD9-AB64-654BAB25149C}"/>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668221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8EC0B36-D071-422C-81A6-4BE4E22359FD}"/>
              </a:ext>
            </a:extLst>
          </p:cNvPr>
          <p:cNvSpPr>
            <a:spLocks noGrp="1"/>
          </p:cNvSpPr>
          <p:nvPr>
            <p:ph type="title"/>
          </p:nvPr>
        </p:nvSpPr>
        <p:spPr>
          <a:xfrm>
            <a:off x="629841" y="342900"/>
            <a:ext cx="2949178" cy="1200150"/>
          </a:xfrm>
        </p:spPr>
        <p:txBody>
          <a:bodyPr anchor="b"/>
          <a:lstStyle>
            <a:lvl1pPr>
              <a:defRPr sz="2400"/>
            </a:lvl1pPr>
          </a:lstStyle>
          <a:p>
            <a:r>
              <a:rPr lang="hu-HU"/>
              <a:t>Mintacím szerkesztése</a:t>
            </a:r>
          </a:p>
        </p:txBody>
      </p:sp>
      <p:sp>
        <p:nvSpPr>
          <p:cNvPr id="3" name="Kép helye 2">
            <a:extLst>
              <a:ext uri="{FF2B5EF4-FFF2-40B4-BE49-F238E27FC236}">
                <a16:creationId xmlns:a16="http://schemas.microsoft.com/office/drawing/2014/main" id="{D6E0A82E-E1A5-4BA0-9F12-573716818DC6}"/>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hu-HU"/>
          </a:p>
        </p:txBody>
      </p:sp>
      <p:sp>
        <p:nvSpPr>
          <p:cNvPr id="4" name="Szöveg helye 3">
            <a:extLst>
              <a:ext uri="{FF2B5EF4-FFF2-40B4-BE49-F238E27FC236}">
                <a16:creationId xmlns:a16="http://schemas.microsoft.com/office/drawing/2014/main" id="{A485E2C2-3A9B-4C03-BA31-E1849705B41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hu-HU"/>
              <a:t>Mintaszöveg szerkesztése</a:t>
            </a:r>
          </a:p>
        </p:txBody>
      </p:sp>
      <p:sp>
        <p:nvSpPr>
          <p:cNvPr id="5" name="Dátum helye 4">
            <a:extLst>
              <a:ext uri="{FF2B5EF4-FFF2-40B4-BE49-F238E27FC236}">
                <a16:creationId xmlns:a16="http://schemas.microsoft.com/office/drawing/2014/main" id="{52E723B2-1F16-48E7-B23E-99BA30F811E3}"/>
              </a:ext>
            </a:extLst>
          </p:cNvPr>
          <p:cNvSpPr>
            <a:spLocks noGrp="1"/>
          </p:cNvSpPr>
          <p:nvPr>
            <p:ph type="dt" sz="half" idx="10"/>
          </p:nvPr>
        </p:nvSpPr>
        <p:spPr/>
        <p:txBody>
          <a:bodyPr/>
          <a:lstStyle/>
          <a:p>
            <a:fld id="{900BB015-9CA2-424C-8DE5-53A94566E027}" type="datetimeFigureOut">
              <a:rPr lang="hu-HU" smtClean="0"/>
              <a:t>2024. 03. 24.</a:t>
            </a:fld>
            <a:endParaRPr lang="hu-HU"/>
          </a:p>
        </p:txBody>
      </p:sp>
      <p:sp>
        <p:nvSpPr>
          <p:cNvPr id="6" name="Élőláb helye 5">
            <a:extLst>
              <a:ext uri="{FF2B5EF4-FFF2-40B4-BE49-F238E27FC236}">
                <a16:creationId xmlns:a16="http://schemas.microsoft.com/office/drawing/2014/main" id="{17BB01DB-B8BA-4BD7-8A0D-CFB8AC4949C6}"/>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2B6D9355-F69E-4F9B-991B-0DA396A5D91E}"/>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4177914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ím helye 1">
            <a:extLst>
              <a:ext uri="{FF2B5EF4-FFF2-40B4-BE49-F238E27FC236}">
                <a16:creationId xmlns:a16="http://schemas.microsoft.com/office/drawing/2014/main" id="{A9D14AC7-229E-4912-868E-E57422BD4898}"/>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hu-HU"/>
              <a:t>Mintacím szerkesztése</a:t>
            </a:r>
          </a:p>
        </p:txBody>
      </p:sp>
      <p:sp>
        <p:nvSpPr>
          <p:cNvPr id="3" name="Szöveg helye 2">
            <a:extLst>
              <a:ext uri="{FF2B5EF4-FFF2-40B4-BE49-F238E27FC236}">
                <a16:creationId xmlns:a16="http://schemas.microsoft.com/office/drawing/2014/main" id="{CCF8C4E9-0A28-4350-AE6E-B4458D833D95}"/>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6ACDD8A6-8276-4485-9B77-4B7377250AB8}"/>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00BB015-9CA2-424C-8DE5-53A94566E027}" type="datetimeFigureOut">
              <a:rPr lang="hu-HU" smtClean="0"/>
              <a:t>2024. 03. 24.</a:t>
            </a:fld>
            <a:endParaRPr lang="hu-HU"/>
          </a:p>
        </p:txBody>
      </p:sp>
      <p:sp>
        <p:nvSpPr>
          <p:cNvPr id="5" name="Élőláb helye 4">
            <a:extLst>
              <a:ext uri="{FF2B5EF4-FFF2-40B4-BE49-F238E27FC236}">
                <a16:creationId xmlns:a16="http://schemas.microsoft.com/office/drawing/2014/main" id="{D6EF4984-7E97-49D7-8473-294364BAB119}"/>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hu-HU"/>
          </a:p>
        </p:txBody>
      </p:sp>
      <p:sp>
        <p:nvSpPr>
          <p:cNvPr id="6" name="Dia számának helye 5">
            <a:extLst>
              <a:ext uri="{FF2B5EF4-FFF2-40B4-BE49-F238E27FC236}">
                <a16:creationId xmlns:a16="http://schemas.microsoft.com/office/drawing/2014/main" id="{F380BE58-BF49-4953-9C48-DB3E623FCBF6}"/>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376AAC27-4BBD-4DCE-817D-21D91803F82F}" type="slidenum">
              <a:rPr lang="hu-HU" smtClean="0"/>
              <a:t>‹#›</a:t>
            </a:fld>
            <a:endParaRPr lang="hu-HU"/>
          </a:p>
        </p:txBody>
      </p:sp>
    </p:spTree>
    <p:extLst>
      <p:ext uri="{BB962C8B-B14F-4D97-AF65-F5344CB8AC3E}">
        <p14:creationId xmlns:p14="http://schemas.microsoft.com/office/powerpoint/2010/main" val="2225217432"/>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6"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hu-HU"/>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themeOverride" Target="../theme/themeOverride7.xml"/><Relationship Id="rId5" Type="http://schemas.openxmlformats.org/officeDocument/2006/relationships/image" Target="../media/image6.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themeOverride" Target="../theme/themeOverride8.xml"/><Relationship Id="rId5" Type="http://schemas.openxmlformats.org/officeDocument/2006/relationships/image" Target="../media/image6.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themeOverride" Target="../theme/themeOverride9.xml"/><Relationship Id="rId5" Type="http://schemas.openxmlformats.org/officeDocument/2006/relationships/image" Target="../media/image6.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themeOverride" Target="../theme/themeOverride10.xml"/><Relationship Id="rId5" Type="http://schemas.openxmlformats.org/officeDocument/2006/relationships/image" Target="../media/image6.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themeOverride" Target="../theme/themeOverride11.xml"/><Relationship Id="rId5" Type="http://schemas.openxmlformats.org/officeDocument/2006/relationships/image" Target="../media/image6.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themeOverride" Target="../theme/themeOverride12.xml"/><Relationship Id="rId5" Type="http://schemas.openxmlformats.org/officeDocument/2006/relationships/image" Target="../media/image6.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themeOverride" Target="../theme/themeOverride13.xml"/><Relationship Id="rId5" Type="http://schemas.openxmlformats.org/officeDocument/2006/relationships/image" Target="../media/image6.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themeOverride" Target="../theme/themeOverride14.xml"/><Relationship Id="rId5" Type="http://schemas.openxmlformats.org/officeDocument/2006/relationships/image" Target="../media/image7.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hemeOverride" Target="../theme/themeOverride15.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hemeOverride" Target="../theme/themeOverride16.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hemeOverride" Target="../theme/themeOverride1.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hemeOverride" Target="../theme/themeOverride2.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hemeOverride" Target="../theme/themeOverride3.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hemeOverride" Target="../theme/themeOverride4.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hemeOverride" Target="../theme/themeOverride5.xml"/><Relationship Id="rId5" Type="http://schemas.openxmlformats.org/officeDocument/2006/relationships/image" Target="../media/image6.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themeOverride" Target="../theme/themeOverride6.xml"/><Relationship Id="rId5" Type="http://schemas.openxmlformats.org/officeDocument/2006/relationships/image" Target="../media/image6.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E21448C-224E-4C15-8C52-A7E2D8DE575E}"/>
              </a:ext>
            </a:extLst>
          </p:cNvPr>
          <p:cNvSpPr>
            <a:spLocks noGrp="1"/>
          </p:cNvSpPr>
          <p:nvPr>
            <p:ph type="ctrTitle"/>
          </p:nvPr>
        </p:nvSpPr>
        <p:spPr>
          <a:xfrm>
            <a:off x="177186" y="1007407"/>
            <a:ext cx="4267201" cy="899942"/>
          </a:xfrm>
        </p:spPr>
        <p:txBody>
          <a:bodyPr>
            <a:normAutofit fontScale="90000"/>
          </a:bodyPr>
          <a:lstStyle/>
          <a:p>
            <a:pPr algn="l"/>
            <a:r>
              <a:rPr lang="hu-HU" sz="3300" dirty="0" err="1">
                <a:solidFill>
                  <a:schemeClr val="bg1"/>
                </a:solidFill>
                <a:latin typeface="Verdana" panose="020B0604030504040204" pitchFamily="34" charset="0"/>
                <a:ea typeface="Verdana" panose="020B0604030504040204" pitchFamily="34" charset="0"/>
                <a:cs typeface="Verdana" panose="020B0604030504040204" pitchFamily="34" charset="0"/>
              </a:rPr>
              <a:t>Blockchain</a:t>
            </a:r>
            <a:r>
              <a:rPr lang="hu-HU" sz="330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hu-HU" sz="3300" dirty="0" err="1">
                <a:solidFill>
                  <a:schemeClr val="bg1"/>
                </a:solidFill>
                <a:latin typeface="Verdana" panose="020B0604030504040204" pitchFamily="34" charset="0"/>
                <a:ea typeface="Verdana" panose="020B0604030504040204" pitchFamily="34" charset="0"/>
                <a:cs typeface="Verdana" panose="020B0604030504040204" pitchFamily="34" charset="0"/>
              </a:rPr>
              <a:t>course</a:t>
            </a:r>
            <a:br>
              <a:rPr lang="hu-HU" sz="3300" dirty="0">
                <a:solidFill>
                  <a:schemeClr val="bg1"/>
                </a:solidFill>
                <a:latin typeface="Verdana" panose="020B0604030504040204" pitchFamily="34" charset="0"/>
                <a:ea typeface="Verdana" panose="020B0604030504040204" pitchFamily="34" charset="0"/>
                <a:cs typeface="Verdana" panose="020B0604030504040204" pitchFamily="34" charset="0"/>
              </a:rPr>
            </a:br>
            <a:r>
              <a:rPr lang="en-US" sz="2025" dirty="0">
                <a:solidFill>
                  <a:schemeClr val="bg1"/>
                </a:solidFill>
                <a:latin typeface="Verdana" panose="020B0604030504040204" pitchFamily="34" charset="0"/>
                <a:ea typeface="Verdana" panose="020B0604030504040204" pitchFamily="34" charset="0"/>
                <a:cs typeface="Verdana" panose="020B0604030504040204" pitchFamily="34" charset="0"/>
              </a:rPr>
              <a:t>BITCOIN PROTOCOL</a:t>
            </a:r>
            <a:r>
              <a:rPr lang="hu-HU" sz="2025" dirty="0">
                <a:solidFill>
                  <a:schemeClr val="bg1"/>
                </a:solidFill>
                <a:latin typeface="Verdana" panose="020B0604030504040204" pitchFamily="34" charset="0"/>
                <a:ea typeface="Verdana" panose="020B0604030504040204" pitchFamily="34" charset="0"/>
                <a:cs typeface="Verdana" panose="020B0604030504040204" pitchFamily="34" charset="0"/>
              </a:rPr>
              <a:t> - A TECHNICAL OVERVIEW</a:t>
            </a:r>
            <a:br>
              <a:rPr lang="hu-HU" sz="2025" dirty="0">
                <a:solidFill>
                  <a:schemeClr val="bg1"/>
                </a:solidFill>
                <a:latin typeface="Verdana" panose="020B0604030504040204" pitchFamily="34" charset="0"/>
                <a:ea typeface="Verdana" panose="020B0604030504040204" pitchFamily="34" charset="0"/>
                <a:cs typeface="Verdana" panose="020B0604030504040204" pitchFamily="34" charset="0"/>
              </a:rPr>
            </a:br>
            <a:br>
              <a:rPr lang="en-US" sz="2025" dirty="0">
                <a:solidFill>
                  <a:schemeClr val="bg1"/>
                </a:solidFill>
                <a:latin typeface="Verdana" panose="020B0604030504040204" pitchFamily="34" charset="0"/>
                <a:ea typeface="Verdana" panose="020B0604030504040204" pitchFamily="34" charset="0"/>
                <a:cs typeface="Verdana" panose="020B0604030504040204" pitchFamily="34" charset="0"/>
              </a:rPr>
            </a:br>
            <a:endParaRPr lang="hu-HU" sz="2025"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 name="Alcím 2">
            <a:extLst>
              <a:ext uri="{FF2B5EF4-FFF2-40B4-BE49-F238E27FC236}">
                <a16:creationId xmlns:a16="http://schemas.microsoft.com/office/drawing/2014/main" id="{FA288B8D-A4D8-4A72-8E1D-1E4673E596E8}"/>
              </a:ext>
            </a:extLst>
          </p:cNvPr>
          <p:cNvSpPr>
            <a:spLocks noGrp="1"/>
          </p:cNvSpPr>
          <p:nvPr>
            <p:ph type="subTitle" idx="1"/>
          </p:nvPr>
        </p:nvSpPr>
        <p:spPr>
          <a:xfrm>
            <a:off x="399755" y="2191214"/>
            <a:ext cx="2808515" cy="487986"/>
          </a:xfrm>
        </p:spPr>
        <p:txBody>
          <a:bodyPr>
            <a:normAutofit/>
          </a:bodyPr>
          <a:lstStyle/>
          <a:p>
            <a:pPr algn="l"/>
            <a:r>
              <a:rPr lang="hu-HU" sz="2100" dirty="0">
                <a:solidFill>
                  <a:schemeClr val="bg1"/>
                </a:solidFill>
              </a:rPr>
              <a:t>Dr. Norbert Oláh</a:t>
            </a:r>
          </a:p>
        </p:txBody>
      </p:sp>
    </p:spTree>
    <p:extLst>
      <p:ext uri="{BB962C8B-B14F-4D97-AF65-F5344CB8AC3E}">
        <p14:creationId xmlns:p14="http://schemas.microsoft.com/office/powerpoint/2010/main" val="10811097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410"/>
        <p:cNvGrpSpPr/>
        <p:nvPr/>
      </p:nvGrpSpPr>
      <p:grpSpPr>
        <a:xfrm>
          <a:off x="0" y="0"/>
          <a:ext cx="0" cy="0"/>
          <a:chOff x="0" y="0"/>
          <a:chExt cx="0" cy="0"/>
        </a:xfrm>
      </p:grpSpPr>
      <p:sp>
        <p:nvSpPr>
          <p:cNvPr id="1411" name="Google Shape;1411;p99"/>
          <p:cNvSpPr txBox="1">
            <a:spLocks noGrp="1"/>
          </p:cNvSpPr>
          <p:nvPr>
            <p:ph type="title"/>
          </p:nvPr>
        </p:nvSpPr>
        <p:spPr>
          <a:xfrm>
            <a:off x="295645" y="297886"/>
            <a:ext cx="8493000" cy="620732"/>
          </a:xfrm>
          <a:prstGeom prst="rect">
            <a:avLst/>
          </a:prstGeom>
          <a:solidFill>
            <a:srgbClr val="004735"/>
          </a:solidFill>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solidFill>
                  <a:schemeClr val="bg1"/>
                </a:solidFill>
              </a:rPr>
              <a:t>P2PKH IN ACTION</a:t>
            </a:r>
            <a:endParaRPr sz="2000" dirty="0">
              <a:solidFill>
                <a:schemeClr val="bg1"/>
              </a:solidFill>
            </a:endParaRPr>
          </a:p>
        </p:txBody>
      </p:sp>
      <p:sp>
        <p:nvSpPr>
          <p:cNvPr id="1412" name="Google Shape;1412;p99"/>
          <p:cNvSpPr txBox="1"/>
          <p:nvPr/>
        </p:nvSpPr>
        <p:spPr>
          <a:xfrm>
            <a:off x="391833" y="-49739"/>
            <a:ext cx="44787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200" dirty="0">
                <a:solidFill>
                  <a:srgbClr val="EAA536"/>
                </a:solidFill>
                <a:latin typeface="Poppins"/>
                <a:ea typeface="Poppins"/>
                <a:cs typeface="Poppins"/>
                <a:sym typeface="Poppins"/>
              </a:rPr>
              <a:t>TRANSACTION SCRIPTS</a:t>
            </a:r>
            <a:endParaRPr sz="1200" dirty="0">
              <a:solidFill>
                <a:srgbClr val="EAA536"/>
              </a:solidFill>
              <a:latin typeface="Poppins"/>
              <a:ea typeface="Poppins"/>
              <a:cs typeface="Poppins"/>
              <a:sym typeface="Poppins"/>
            </a:endParaRPr>
          </a:p>
        </p:txBody>
      </p:sp>
      <p:pic>
        <p:nvPicPr>
          <p:cNvPr id="1414" name="Google Shape;1414;p99"/>
          <p:cNvPicPr preferRelativeResize="0"/>
          <p:nvPr/>
        </p:nvPicPr>
        <p:blipFill>
          <a:blip r:embed="rId5">
            <a:alphaModFix/>
          </a:blip>
          <a:stretch>
            <a:fillRect/>
          </a:stretch>
        </p:blipFill>
        <p:spPr>
          <a:xfrm>
            <a:off x="5327020" y="1514771"/>
            <a:ext cx="3461625" cy="836500"/>
          </a:xfrm>
          <a:prstGeom prst="rect">
            <a:avLst/>
          </a:prstGeom>
          <a:noFill/>
          <a:ln>
            <a:noFill/>
          </a:ln>
        </p:spPr>
      </p:pic>
      <p:sp>
        <p:nvSpPr>
          <p:cNvPr id="1415" name="Google Shape;1415;p99"/>
          <p:cNvSpPr txBox="1"/>
          <p:nvPr/>
        </p:nvSpPr>
        <p:spPr>
          <a:xfrm>
            <a:off x="347100" y="2529174"/>
            <a:ext cx="8457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Poppins"/>
                <a:ea typeface="Poppins"/>
                <a:cs typeface="Poppins"/>
                <a:sym typeface="Poppins"/>
              </a:rPr>
              <a:t>SCRIPT</a:t>
            </a:r>
            <a:r>
              <a:rPr lang="en" dirty="0">
                <a:latin typeface="Poppins"/>
                <a:ea typeface="Poppins"/>
                <a:cs typeface="Poppins"/>
                <a:sym typeface="Poppins"/>
              </a:rPr>
              <a:t>: </a:t>
            </a:r>
            <a:r>
              <a:rPr lang="en" dirty="0">
                <a:highlight>
                  <a:srgbClr val="FFFFFF"/>
                </a:highlight>
                <a:latin typeface="Poppins"/>
                <a:ea typeface="Poppins"/>
                <a:cs typeface="Poppins"/>
                <a:sym typeface="Poppins"/>
              </a:rPr>
              <a:t>&lt;Signature&gt;</a:t>
            </a:r>
            <a:r>
              <a:rPr lang="en" dirty="0">
                <a:solidFill>
                  <a:schemeClr val="accent1"/>
                </a:solidFill>
                <a:highlight>
                  <a:srgbClr val="FFFFFF"/>
                </a:highlight>
                <a:latin typeface="Poppins"/>
                <a:ea typeface="Poppins"/>
                <a:cs typeface="Poppins"/>
                <a:sym typeface="Poppins"/>
              </a:rPr>
              <a:t> </a:t>
            </a:r>
            <a:r>
              <a:rPr lang="en" dirty="0">
                <a:highlight>
                  <a:srgbClr val="FFFFFF"/>
                </a:highlight>
                <a:latin typeface="Poppins"/>
                <a:ea typeface="Poppins"/>
                <a:cs typeface="Poppins"/>
                <a:sym typeface="Poppins"/>
              </a:rPr>
              <a:t>&lt;PublicKey&gt; </a:t>
            </a:r>
            <a:r>
              <a:rPr lang="en" dirty="0">
                <a:solidFill>
                  <a:schemeClr val="accent1"/>
                </a:solidFill>
                <a:highlight>
                  <a:srgbClr val="FFFFFF"/>
                </a:highlight>
                <a:latin typeface="Poppins"/>
                <a:ea typeface="Poppins"/>
                <a:cs typeface="Poppins"/>
                <a:sym typeface="Poppins"/>
              </a:rPr>
              <a:t>OP_DUP</a:t>
            </a:r>
            <a:r>
              <a:rPr lang="en" dirty="0">
                <a:highlight>
                  <a:srgbClr val="FFFFFF"/>
                </a:highlight>
                <a:latin typeface="Poppins"/>
                <a:ea typeface="Poppins"/>
                <a:cs typeface="Poppins"/>
                <a:sym typeface="Poppins"/>
              </a:rPr>
              <a:t> OP_HASH160 &lt;PKHash&gt; </a:t>
            </a:r>
            <a:r>
              <a:rPr lang="en" dirty="0">
                <a:solidFill>
                  <a:srgbClr val="233A44"/>
                </a:solidFill>
                <a:highlight>
                  <a:srgbClr val="FFFFFF"/>
                </a:highlight>
                <a:latin typeface="Poppins"/>
                <a:ea typeface="Poppins"/>
                <a:cs typeface="Poppins"/>
                <a:sym typeface="Poppins"/>
              </a:rPr>
              <a:t>OP_EQUALVERIFY OP_CHECKSIG</a:t>
            </a:r>
            <a:endParaRPr dirty="0">
              <a:solidFill>
                <a:srgbClr val="233A44"/>
              </a:solidFill>
              <a:highlight>
                <a:srgbClr val="FFFFFF"/>
              </a:highlight>
              <a:latin typeface="Poppins"/>
              <a:ea typeface="Poppins"/>
              <a:cs typeface="Poppins"/>
              <a:sym typeface="Poppins"/>
            </a:endParaRPr>
          </a:p>
          <a:p>
            <a:pPr marL="0" lvl="0" indent="0" algn="l" rtl="0">
              <a:spcBef>
                <a:spcPts val="0"/>
              </a:spcBef>
              <a:spcAft>
                <a:spcPts val="0"/>
              </a:spcAft>
              <a:buNone/>
            </a:pPr>
            <a:endParaRPr dirty="0">
              <a:latin typeface="Poppins"/>
              <a:ea typeface="Poppins"/>
              <a:cs typeface="Poppins"/>
              <a:sym typeface="Poppins"/>
            </a:endParaRPr>
          </a:p>
        </p:txBody>
      </p:sp>
      <p:sp>
        <p:nvSpPr>
          <p:cNvPr id="1416" name="Google Shape;1416;p99"/>
          <p:cNvSpPr txBox="1"/>
          <p:nvPr/>
        </p:nvSpPr>
        <p:spPr>
          <a:xfrm>
            <a:off x="3861070" y="4453851"/>
            <a:ext cx="1009463"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Poppins"/>
                <a:ea typeface="Poppins"/>
                <a:cs typeface="Poppins"/>
                <a:sym typeface="Poppins"/>
              </a:rPr>
              <a:t>STACK</a:t>
            </a:r>
            <a:endParaRPr dirty="0">
              <a:latin typeface="Poppins"/>
              <a:ea typeface="Poppins"/>
              <a:cs typeface="Poppins"/>
              <a:sym typeface="Poppins"/>
            </a:endParaRPr>
          </a:p>
        </p:txBody>
      </p:sp>
      <p:sp>
        <p:nvSpPr>
          <p:cNvPr id="1417" name="Google Shape;1417;p99"/>
          <p:cNvSpPr/>
          <p:nvPr/>
        </p:nvSpPr>
        <p:spPr>
          <a:xfrm>
            <a:off x="4815571" y="4453852"/>
            <a:ext cx="1622700" cy="4002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99"/>
          <p:cNvSpPr txBox="1"/>
          <p:nvPr/>
        </p:nvSpPr>
        <p:spPr>
          <a:xfrm>
            <a:off x="4815571" y="4453852"/>
            <a:ext cx="1622671"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Poppins"/>
                <a:ea typeface="Poppins"/>
                <a:cs typeface="Poppins"/>
                <a:sym typeface="Poppins"/>
              </a:rPr>
              <a:t>&lt;Signature&gt;</a:t>
            </a:r>
            <a:endParaRPr dirty="0">
              <a:latin typeface="Poppins"/>
              <a:ea typeface="Poppins"/>
              <a:cs typeface="Poppins"/>
              <a:sym typeface="Poppins"/>
            </a:endParaRPr>
          </a:p>
        </p:txBody>
      </p:sp>
      <p:sp>
        <p:nvSpPr>
          <p:cNvPr id="1419" name="Google Shape;1419;p99"/>
          <p:cNvSpPr/>
          <p:nvPr/>
        </p:nvSpPr>
        <p:spPr>
          <a:xfrm>
            <a:off x="4815571" y="3956627"/>
            <a:ext cx="1622700" cy="4002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99"/>
          <p:cNvSpPr txBox="1"/>
          <p:nvPr/>
        </p:nvSpPr>
        <p:spPr>
          <a:xfrm>
            <a:off x="4870533" y="3956627"/>
            <a:ext cx="16227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Poppins"/>
                <a:ea typeface="Poppins"/>
                <a:cs typeface="Poppins"/>
                <a:sym typeface="Poppins"/>
              </a:rPr>
              <a:t>&lt;PublicKey&gt;</a:t>
            </a:r>
            <a:endParaRPr dirty="0">
              <a:latin typeface="Poppins"/>
              <a:ea typeface="Poppins"/>
              <a:cs typeface="Poppins"/>
              <a:sym typeface="Poppins"/>
            </a:endParaRPr>
          </a:p>
        </p:txBody>
      </p:sp>
      <p:sp>
        <p:nvSpPr>
          <p:cNvPr id="1421" name="Google Shape;1421;p99"/>
          <p:cNvSpPr/>
          <p:nvPr/>
        </p:nvSpPr>
        <p:spPr>
          <a:xfrm>
            <a:off x="4815571" y="3459402"/>
            <a:ext cx="1622700" cy="40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99"/>
          <p:cNvSpPr txBox="1"/>
          <p:nvPr/>
        </p:nvSpPr>
        <p:spPr>
          <a:xfrm>
            <a:off x="4870533" y="3459402"/>
            <a:ext cx="1512775"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oppins"/>
                <a:ea typeface="Poppins"/>
                <a:cs typeface="Poppins"/>
                <a:sym typeface="Poppins"/>
              </a:rPr>
              <a:t>&lt;OP_DUP&gt;</a:t>
            </a:r>
            <a:endParaRPr>
              <a:latin typeface="Poppins"/>
              <a:ea typeface="Poppins"/>
              <a:cs typeface="Poppins"/>
              <a:sym typeface="Poppins"/>
            </a:endParaRPr>
          </a:p>
        </p:txBody>
      </p:sp>
    </p:spTree>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427"/>
        <p:cNvGrpSpPr/>
        <p:nvPr/>
      </p:nvGrpSpPr>
      <p:grpSpPr>
        <a:xfrm>
          <a:off x="0" y="0"/>
          <a:ext cx="0" cy="0"/>
          <a:chOff x="0" y="0"/>
          <a:chExt cx="0" cy="0"/>
        </a:xfrm>
      </p:grpSpPr>
      <p:sp>
        <p:nvSpPr>
          <p:cNvPr id="1428" name="Google Shape;1428;p100"/>
          <p:cNvSpPr txBox="1">
            <a:spLocks noGrp="1"/>
          </p:cNvSpPr>
          <p:nvPr>
            <p:ph type="title"/>
          </p:nvPr>
        </p:nvSpPr>
        <p:spPr>
          <a:xfrm>
            <a:off x="311700" y="266420"/>
            <a:ext cx="8493000" cy="587595"/>
          </a:xfrm>
          <a:prstGeom prst="rect">
            <a:avLst/>
          </a:prstGeom>
          <a:solidFill>
            <a:srgbClr val="004735"/>
          </a:solidFill>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chemeClr val="bg1"/>
                </a:solidFill>
              </a:rPr>
              <a:t>P2PKH IN ACTION</a:t>
            </a:r>
            <a:endParaRPr sz="2400" dirty="0">
              <a:solidFill>
                <a:schemeClr val="bg1"/>
              </a:solidFill>
            </a:endParaRPr>
          </a:p>
        </p:txBody>
      </p:sp>
      <p:sp>
        <p:nvSpPr>
          <p:cNvPr id="1429" name="Google Shape;1429;p100"/>
          <p:cNvSpPr txBox="1"/>
          <p:nvPr/>
        </p:nvSpPr>
        <p:spPr>
          <a:xfrm>
            <a:off x="339300" y="-6901"/>
            <a:ext cx="4478700" cy="194725"/>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200" dirty="0">
                <a:solidFill>
                  <a:srgbClr val="EAA536"/>
                </a:solidFill>
                <a:latin typeface="Poppins"/>
                <a:ea typeface="Poppins"/>
                <a:cs typeface="Poppins"/>
                <a:sym typeface="Poppins"/>
              </a:rPr>
              <a:t>TRANSACTION SCRIPTS</a:t>
            </a:r>
            <a:endParaRPr sz="1200" dirty="0">
              <a:solidFill>
                <a:srgbClr val="EAA536"/>
              </a:solidFill>
              <a:latin typeface="Poppins"/>
              <a:ea typeface="Poppins"/>
              <a:cs typeface="Poppins"/>
              <a:sym typeface="Poppins"/>
            </a:endParaRPr>
          </a:p>
        </p:txBody>
      </p:sp>
      <p:pic>
        <p:nvPicPr>
          <p:cNvPr id="1431" name="Google Shape;1431;p100"/>
          <p:cNvPicPr preferRelativeResize="0"/>
          <p:nvPr/>
        </p:nvPicPr>
        <p:blipFill>
          <a:blip r:embed="rId5">
            <a:alphaModFix/>
          </a:blip>
          <a:stretch>
            <a:fillRect/>
          </a:stretch>
        </p:blipFill>
        <p:spPr>
          <a:xfrm>
            <a:off x="5343075" y="1378940"/>
            <a:ext cx="3461625" cy="836500"/>
          </a:xfrm>
          <a:prstGeom prst="rect">
            <a:avLst/>
          </a:prstGeom>
          <a:noFill/>
          <a:ln>
            <a:noFill/>
          </a:ln>
        </p:spPr>
      </p:pic>
      <p:sp>
        <p:nvSpPr>
          <p:cNvPr id="1432" name="Google Shape;1432;p100"/>
          <p:cNvSpPr txBox="1"/>
          <p:nvPr/>
        </p:nvSpPr>
        <p:spPr>
          <a:xfrm>
            <a:off x="391833" y="2315684"/>
            <a:ext cx="8457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Poppins"/>
                <a:ea typeface="Poppins"/>
                <a:cs typeface="Poppins"/>
                <a:sym typeface="Poppins"/>
              </a:rPr>
              <a:t>SCRIPT</a:t>
            </a:r>
            <a:r>
              <a:rPr lang="en" dirty="0">
                <a:latin typeface="Poppins"/>
                <a:ea typeface="Poppins"/>
                <a:cs typeface="Poppins"/>
                <a:sym typeface="Poppins"/>
              </a:rPr>
              <a:t>: </a:t>
            </a:r>
            <a:r>
              <a:rPr lang="en" dirty="0">
                <a:highlight>
                  <a:srgbClr val="FFFFFF"/>
                </a:highlight>
                <a:latin typeface="Poppins"/>
                <a:ea typeface="Poppins"/>
                <a:cs typeface="Poppins"/>
                <a:sym typeface="Poppins"/>
              </a:rPr>
              <a:t>&lt;Signature&gt;</a:t>
            </a:r>
            <a:r>
              <a:rPr lang="en" dirty="0">
                <a:solidFill>
                  <a:schemeClr val="accent1"/>
                </a:solidFill>
                <a:highlight>
                  <a:srgbClr val="FFFFFF"/>
                </a:highlight>
                <a:latin typeface="Poppins"/>
                <a:ea typeface="Poppins"/>
                <a:cs typeface="Poppins"/>
                <a:sym typeface="Poppins"/>
              </a:rPr>
              <a:t> </a:t>
            </a:r>
            <a:r>
              <a:rPr lang="en" dirty="0">
                <a:highlight>
                  <a:srgbClr val="FFFFFF"/>
                </a:highlight>
                <a:latin typeface="Poppins"/>
                <a:ea typeface="Poppins"/>
                <a:cs typeface="Poppins"/>
                <a:sym typeface="Poppins"/>
              </a:rPr>
              <a:t>&lt;PublicKey&gt; OP_DUP </a:t>
            </a:r>
            <a:r>
              <a:rPr lang="en" dirty="0">
                <a:solidFill>
                  <a:schemeClr val="accent1"/>
                </a:solidFill>
                <a:highlight>
                  <a:srgbClr val="FFFFFF"/>
                </a:highlight>
                <a:latin typeface="Poppins"/>
                <a:ea typeface="Poppins"/>
                <a:cs typeface="Poppins"/>
                <a:sym typeface="Poppins"/>
              </a:rPr>
              <a:t>OP_HASH160</a:t>
            </a:r>
            <a:r>
              <a:rPr lang="en" dirty="0">
                <a:highlight>
                  <a:srgbClr val="FFFFFF"/>
                </a:highlight>
                <a:latin typeface="Poppins"/>
                <a:ea typeface="Poppins"/>
                <a:cs typeface="Poppins"/>
                <a:sym typeface="Poppins"/>
              </a:rPr>
              <a:t> &lt;PKHash&gt; </a:t>
            </a:r>
            <a:r>
              <a:rPr lang="en" dirty="0">
                <a:solidFill>
                  <a:srgbClr val="233A44"/>
                </a:solidFill>
                <a:highlight>
                  <a:srgbClr val="FFFFFF"/>
                </a:highlight>
                <a:latin typeface="Poppins"/>
                <a:ea typeface="Poppins"/>
                <a:cs typeface="Poppins"/>
                <a:sym typeface="Poppins"/>
              </a:rPr>
              <a:t>OP_EQUALVERIFY OP_CHECKSIG</a:t>
            </a:r>
            <a:endParaRPr dirty="0">
              <a:solidFill>
                <a:srgbClr val="233A44"/>
              </a:solidFill>
              <a:highlight>
                <a:srgbClr val="FFFFFF"/>
              </a:highlight>
              <a:latin typeface="Poppins"/>
              <a:ea typeface="Poppins"/>
              <a:cs typeface="Poppins"/>
              <a:sym typeface="Poppins"/>
            </a:endParaRPr>
          </a:p>
          <a:p>
            <a:pPr marL="0" lvl="0" indent="0" algn="l" rtl="0">
              <a:spcBef>
                <a:spcPts val="0"/>
              </a:spcBef>
              <a:spcAft>
                <a:spcPts val="0"/>
              </a:spcAft>
              <a:buNone/>
            </a:pPr>
            <a:endParaRPr dirty="0">
              <a:latin typeface="Poppins"/>
              <a:ea typeface="Poppins"/>
              <a:cs typeface="Poppins"/>
              <a:sym typeface="Poppins"/>
            </a:endParaRPr>
          </a:p>
        </p:txBody>
      </p:sp>
      <p:sp>
        <p:nvSpPr>
          <p:cNvPr id="1433" name="Google Shape;1433;p100"/>
          <p:cNvSpPr txBox="1"/>
          <p:nvPr/>
        </p:nvSpPr>
        <p:spPr>
          <a:xfrm>
            <a:off x="5145437" y="4375370"/>
            <a:ext cx="945222"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Poppins"/>
                <a:ea typeface="Poppins"/>
                <a:cs typeface="Poppins"/>
                <a:sym typeface="Poppins"/>
              </a:rPr>
              <a:t>STACK</a:t>
            </a:r>
            <a:endParaRPr dirty="0">
              <a:latin typeface="Poppins"/>
              <a:ea typeface="Poppins"/>
              <a:cs typeface="Poppins"/>
              <a:sym typeface="Poppins"/>
            </a:endParaRPr>
          </a:p>
        </p:txBody>
      </p:sp>
      <p:sp>
        <p:nvSpPr>
          <p:cNvPr id="1434" name="Google Shape;1434;p100"/>
          <p:cNvSpPr/>
          <p:nvPr/>
        </p:nvSpPr>
        <p:spPr>
          <a:xfrm>
            <a:off x="6108434" y="4403670"/>
            <a:ext cx="1622700" cy="4002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00"/>
          <p:cNvSpPr txBox="1"/>
          <p:nvPr/>
        </p:nvSpPr>
        <p:spPr>
          <a:xfrm>
            <a:off x="6108434" y="4403670"/>
            <a:ext cx="1610799"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oppins"/>
                <a:ea typeface="Poppins"/>
                <a:cs typeface="Poppins"/>
                <a:sym typeface="Poppins"/>
              </a:rPr>
              <a:t>&lt;Signature&gt;</a:t>
            </a:r>
            <a:endParaRPr>
              <a:latin typeface="Poppins"/>
              <a:ea typeface="Poppins"/>
              <a:cs typeface="Poppins"/>
              <a:sym typeface="Poppins"/>
            </a:endParaRPr>
          </a:p>
        </p:txBody>
      </p:sp>
      <p:sp>
        <p:nvSpPr>
          <p:cNvPr id="1436" name="Google Shape;1436;p100"/>
          <p:cNvSpPr/>
          <p:nvPr/>
        </p:nvSpPr>
        <p:spPr>
          <a:xfrm>
            <a:off x="6108434" y="3906445"/>
            <a:ext cx="1622700" cy="4002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00"/>
          <p:cNvSpPr txBox="1"/>
          <p:nvPr/>
        </p:nvSpPr>
        <p:spPr>
          <a:xfrm>
            <a:off x="6108434" y="3906445"/>
            <a:ext cx="1610799"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Poppins"/>
                <a:ea typeface="Poppins"/>
                <a:cs typeface="Poppins"/>
                <a:sym typeface="Poppins"/>
              </a:rPr>
              <a:t>&lt;PublicKey&gt;</a:t>
            </a:r>
            <a:endParaRPr dirty="0">
              <a:latin typeface="Poppins"/>
              <a:ea typeface="Poppins"/>
              <a:cs typeface="Poppins"/>
              <a:sym typeface="Poppins"/>
            </a:endParaRPr>
          </a:p>
        </p:txBody>
      </p:sp>
      <p:sp>
        <p:nvSpPr>
          <p:cNvPr id="1438" name="Google Shape;1438;p100"/>
          <p:cNvSpPr/>
          <p:nvPr/>
        </p:nvSpPr>
        <p:spPr>
          <a:xfrm>
            <a:off x="6108434" y="2880058"/>
            <a:ext cx="1622700" cy="40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00"/>
          <p:cNvSpPr txBox="1"/>
          <p:nvPr/>
        </p:nvSpPr>
        <p:spPr>
          <a:xfrm>
            <a:off x="5862798" y="2880058"/>
            <a:ext cx="2102069"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latin typeface="Poppins"/>
                <a:ea typeface="Poppins"/>
                <a:cs typeface="Poppins"/>
                <a:sym typeface="Poppins"/>
              </a:rPr>
              <a:t>&lt;OP_HASH160&gt;</a:t>
            </a:r>
            <a:endParaRPr dirty="0">
              <a:latin typeface="Poppins"/>
              <a:ea typeface="Poppins"/>
              <a:cs typeface="Poppins"/>
              <a:sym typeface="Poppins"/>
            </a:endParaRPr>
          </a:p>
        </p:txBody>
      </p:sp>
      <p:sp>
        <p:nvSpPr>
          <p:cNvPr id="1440" name="Google Shape;1440;p100"/>
          <p:cNvSpPr/>
          <p:nvPr/>
        </p:nvSpPr>
        <p:spPr>
          <a:xfrm>
            <a:off x="6108434" y="3409220"/>
            <a:ext cx="1622700" cy="4002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00"/>
          <p:cNvSpPr txBox="1"/>
          <p:nvPr/>
        </p:nvSpPr>
        <p:spPr>
          <a:xfrm>
            <a:off x="6108434" y="3409220"/>
            <a:ext cx="1622671"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Poppins"/>
                <a:ea typeface="Poppins"/>
                <a:cs typeface="Poppins"/>
                <a:sym typeface="Poppins"/>
              </a:rPr>
              <a:t>&lt;PublicKey&gt;</a:t>
            </a:r>
            <a:endParaRPr dirty="0">
              <a:latin typeface="Poppins"/>
              <a:ea typeface="Poppins"/>
              <a:cs typeface="Poppins"/>
              <a:sym typeface="Poppins"/>
            </a:endParaRPr>
          </a:p>
        </p:txBody>
      </p:sp>
    </p:spTree>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446"/>
        <p:cNvGrpSpPr/>
        <p:nvPr/>
      </p:nvGrpSpPr>
      <p:grpSpPr>
        <a:xfrm>
          <a:off x="0" y="0"/>
          <a:ext cx="0" cy="0"/>
          <a:chOff x="0" y="0"/>
          <a:chExt cx="0" cy="0"/>
        </a:xfrm>
      </p:grpSpPr>
      <p:sp>
        <p:nvSpPr>
          <p:cNvPr id="1447" name="Google Shape;1447;p101"/>
          <p:cNvSpPr txBox="1">
            <a:spLocks noGrp="1"/>
          </p:cNvSpPr>
          <p:nvPr>
            <p:ph type="title"/>
          </p:nvPr>
        </p:nvSpPr>
        <p:spPr>
          <a:xfrm>
            <a:off x="326860" y="312237"/>
            <a:ext cx="8493000" cy="613974"/>
          </a:xfrm>
          <a:prstGeom prst="rect">
            <a:avLst/>
          </a:prstGeom>
          <a:solidFill>
            <a:srgbClr val="004735"/>
          </a:solidFill>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chemeClr val="bg1"/>
                </a:solidFill>
              </a:rPr>
              <a:t>P2PKH IN ACTION</a:t>
            </a:r>
            <a:endParaRPr sz="2400" dirty="0">
              <a:solidFill>
                <a:schemeClr val="bg1"/>
              </a:solidFill>
            </a:endParaRPr>
          </a:p>
        </p:txBody>
      </p:sp>
      <p:sp>
        <p:nvSpPr>
          <p:cNvPr id="1448" name="Google Shape;1448;p101"/>
          <p:cNvSpPr txBox="1"/>
          <p:nvPr/>
        </p:nvSpPr>
        <p:spPr>
          <a:xfrm>
            <a:off x="391832" y="32859"/>
            <a:ext cx="4478700" cy="225722"/>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200" dirty="0">
                <a:solidFill>
                  <a:srgbClr val="EAA536"/>
                </a:solidFill>
                <a:latin typeface="Poppins"/>
                <a:ea typeface="Poppins"/>
                <a:cs typeface="Poppins"/>
                <a:sym typeface="Poppins"/>
              </a:rPr>
              <a:t>TRANSACTION SCRIPTS</a:t>
            </a:r>
            <a:endParaRPr sz="1200" dirty="0">
              <a:solidFill>
                <a:srgbClr val="EAA536"/>
              </a:solidFill>
              <a:latin typeface="Poppins"/>
              <a:ea typeface="Poppins"/>
              <a:cs typeface="Poppins"/>
              <a:sym typeface="Poppins"/>
            </a:endParaRPr>
          </a:p>
        </p:txBody>
      </p:sp>
      <p:pic>
        <p:nvPicPr>
          <p:cNvPr id="1450" name="Google Shape;1450;p101"/>
          <p:cNvPicPr preferRelativeResize="0"/>
          <p:nvPr/>
        </p:nvPicPr>
        <p:blipFill>
          <a:blip r:embed="rId5">
            <a:alphaModFix/>
          </a:blip>
          <a:stretch>
            <a:fillRect/>
          </a:stretch>
        </p:blipFill>
        <p:spPr>
          <a:xfrm>
            <a:off x="5306832" y="1573950"/>
            <a:ext cx="3461625" cy="836500"/>
          </a:xfrm>
          <a:prstGeom prst="rect">
            <a:avLst/>
          </a:prstGeom>
          <a:noFill/>
          <a:ln>
            <a:noFill/>
          </a:ln>
        </p:spPr>
      </p:pic>
      <p:sp>
        <p:nvSpPr>
          <p:cNvPr id="1451" name="Google Shape;1451;p101"/>
          <p:cNvSpPr txBox="1"/>
          <p:nvPr/>
        </p:nvSpPr>
        <p:spPr>
          <a:xfrm>
            <a:off x="362260" y="2494661"/>
            <a:ext cx="8457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Poppins"/>
                <a:ea typeface="Poppins"/>
                <a:cs typeface="Poppins"/>
                <a:sym typeface="Poppins"/>
              </a:rPr>
              <a:t>SCRIPT</a:t>
            </a:r>
            <a:r>
              <a:rPr lang="en" dirty="0">
                <a:latin typeface="Poppins"/>
                <a:ea typeface="Poppins"/>
                <a:cs typeface="Poppins"/>
                <a:sym typeface="Poppins"/>
              </a:rPr>
              <a:t>: </a:t>
            </a:r>
            <a:r>
              <a:rPr lang="en" dirty="0">
                <a:highlight>
                  <a:srgbClr val="FFFFFF"/>
                </a:highlight>
                <a:latin typeface="Poppins"/>
                <a:ea typeface="Poppins"/>
                <a:cs typeface="Poppins"/>
                <a:sym typeface="Poppins"/>
              </a:rPr>
              <a:t>&lt;Signature&gt;</a:t>
            </a:r>
            <a:r>
              <a:rPr lang="en" dirty="0">
                <a:solidFill>
                  <a:schemeClr val="accent1"/>
                </a:solidFill>
                <a:highlight>
                  <a:srgbClr val="FFFFFF"/>
                </a:highlight>
                <a:latin typeface="Poppins"/>
                <a:ea typeface="Poppins"/>
                <a:cs typeface="Poppins"/>
                <a:sym typeface="Poppins"/>
              </a:rPr>
              <a:t> </a:t>
            </a:r>
            <a:r>
              <a:rPr lang="en" dirty="0">
                <a:highlight>
                  <a:srgbClr val="FFFFFF"/>
                </a:highlight>
                <a:latin typeface="Poppins"/>
                <a:ea typeface="Poppins"/>
                <a:cs typeface="Poppins"/>
                <a:sym typeface="Poppins"/>
              </a:rPr>
              <a:t>&lt;PublicKey&gt; OP_DUP </a:t>
            </a:r>
            <a:r>
              <a:rPr lang="en" dirty="0">
                <a:solidFill>
                  <a:schemeClr val="accent1"/>
                </a:solidFill>
                <a:highlight>
                  <a:srgbClr val="FFFFFF"/>
                </a:highlight>
                <a:latin typeface="Poppins"/>
                <a:ea typeface="Poppins"/>
                <a:cs typeface="Poppins"/>
                <a:sym typeface="Poppins"/>
              </a:rPr>
              <a:t>OP_HASH160</a:t>
            </a:r>
            <a:r>
              <a:rPr lang="en" dirty="0">
                <a:highlight>
                  <a:srgbClr val="FFFFFF"/>
                </a:highlight>
                <a:latin typeface="Poppins"/>
                <a:ea typeface="Poppins"/>
                <a:cs typeface="Poppins"/>
                <a:sym typeface="Poppins"/>
              </a:rPr>
              <a:t> &lt;PKHash&gt; </a:t>
            </a:r>
            <a:r>
              <a:rPr lang="en" dirty="0">
                <a:solidFill>
                  <a:srgbClr val="233A44"/>
                </a:solidFill>
                <a:highlight>
                  <a:srgbClr val="FFFFFF"/>
                </a:highlight>
                <a:latin typeface="Poppins"/>
                <a:ea typeface="Poppins"/>
                <a:cs typeface="Poppins"/>
                <a:sym typeface="Poppins"/>
              </a:rPr>
              <a:t>OP_EQUALVERIFY OP_CHECKSIG</a:t>
            </a:r>
            <a:endParaRPr dirty="0">
              <a:solidFill>
                <a:srgbClr val="233A44"/>
              </a:solidFill>
              <a:highlight>
                <a:srgbClr val="FFFFFF"/>
              </a:highlight>
              <a:latin typeface="Poppins"/>
              <a:ea typeface="Poppins"/>
              <a:cs typeface="Poppins"/>
              <a:sym typeface="Poppins"/>
            </a:endParaRPr>
          </a:p>
          <a:p>
            <a:pPr marL="0" lvl="0" indent="0" algn="l" rtl="0">
              <a:spcBef>
                <a:spcPts val="0"/>
              </a:spcBef>
              <a:spcAft>
                <a:spcPts val="0"/>
              </a:spcAft>
              <a:buNone/>
            </a:pPr>
            <a:endParaRPr dirty="0">
              <a:latin typeface="Poppins"/>
              <a:ea typeface="Poppins"/>
              <a:cs typeface="Poppins"/>
              <a:sym typeface="Poppins"/>
            </a:endParaRPr>
          </a:p>
        </p:txBody>
      </p:sp>
      <p:sp>
        <p:nvSpPr>
          <p:cNvPr id="1452" name="Google Shape;1452;p101"/>
          <p:cNvSpPr txBox="1"/>
          <p:nvPr/>
        </p:nvSpPr>
        <p:spPr>
          <a:xfrm>
            <a:off x="5657728" y="4606188"/>
            <a:ext cx="96072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Poppins"/>
                <a:ea typeface="Poppins"/>
                <a:cs typeface="Poppins"/>
                <a:sym typeface="Poppins"/>
              </a:rPr>
              <a:t>STACK</a:t>
            </a:r>
            <a:endParaRPr dirty="0">
              <a:latin typeface="Poppins"/>
              <a:ea typeface="Poppins"/>
              <a:cs typeface="Poppins"/>
              <a:sym typeface="Poppins"/>
            </a:endParaRPr>
          </a:p>
        </p:txBody>
      </p:sp>
      <p:sp>
        <p:nvSpPr>
          <p:cNvPr id="1453" name="Google Shape;1453;p101"/>
          <p:cNvSpPr/>
          <p:nvPr/>
        </p:nvSpPr>
        <p:spPr>
          <a:xfrm>
            <a:off x="6636223" y="4634488"/>
            <a:ext cx="1622700" cy="4002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01"/>
          <p:cNvSpPr txBox="1"/>
          <p:nvPr/>
        </p:nvSpPr>
        <p:spPr>
          <a:xfrm>
            <a:off x="6636223" y="4634488"/>
            <a:ext cx="1622671"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Poppins"/>
                <a:ea typeface="Poppins"/>
                <a:cs typeface="Poppins"/>
                <a:sym typeface="Poppins"/>
              </a:rPr>
              <a:t>&lt;Signature&gt;</a:t>
            </a:r>
            <a:endParaRPr dirty="0">
              <a:latin typeface="Poppins"/>
              <a:ea typeface="Poppins"/>
              <a:cs typeface="Poppins"/>
              <a:sym typeface="Poppins"/>
            </a:endParaRPr>
          </a:p>
        </p:txBody>
      </p:sp>
      <p:sp>
        <p:nvSpPr>
          <p:cNvPr id="1455" name="Google Shape;1455;p101"/>
          <p:cNvSpPr/>
          <p:nvPr/>
        </p:nvSpPr>
        <p:spPr>
          <a:xfrm>
            <a:off x="6636223" y="4137263"/>
            <a:ext cx="1622700" cy="4002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01"/>
          <p:cNvSpPr txBox="1"/>
          <p:nvPr/>
        </p:nvSpPr>
        <p:spPr>
          <a:xfrm>
            <a:off x="6636223" y="4137263"/>
            <a:ext cx="16108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Poppins"/>
                <a:ea typeface="Poppins"/>
                <a:cs typeface="Poppins"/>
                <a:sym typeface="Poppins"/>
              </a:rPr>
              <a:t>&lt;PublicKey&gt;</a:t>
            </a:r>
            <a:endParaRPr dirty="0">
              <a:latin typeface="Poppins"/>
              <a:ea typeface="Poppins"/>
              <a:cs typeface="Poppins"/>
              <a:sym typeface="Poppins"/>
            </a:endParaRPr>
          </a:p>
        </p:txBody>
      </p:sp>
      <p:sp>
        <p:nvSpPr>
          <p:cNvPr id="1457" name="Google Shape;1457;p101"/>
          <p:cNvSpPr/>
          <p:nvPr/>
        </p:nvSpPr>
        <p:spPr>
          <a:xfrm>
            <a:off x="6636223" y="3110876"/>
            <a:ext cx="1622700" cy="40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01"/>
          <p:cNvSpPr txBox="1"/>
          <p:nvPr/>
        </p:nvSpPr>
        <p:spPr>
          <a:xfrm>
            <a:off x="6535038" y="3127149"/>
            <a:ext cx="1936077"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latin typeface="Poppins"/>
                <a:ea typeface="Poppins"/>
                <a:cs typeface="Poppins"/>
                <a:sym typeface="Poppins"/>
              </a:rPr>
              <a:t>&lt;OP_HASH160&gt;</a:t>
            </a:r>
            <a:endParaRPr dirty="0">
              <a:latin typeface="Poppins"/>
              <a:ea typeface="Poppins"/>
              <a:cs typeface="Poppins"/>
              <a:sym typeface="Poppins"/>
            </a:endParaRPr>
          </a:p>
        </p:txBody>
      </p:sp>
      <p:sp>
        <p:nvSpPr>
          <p:cNvPr id="1459" name="Google Shape;1459;p101"/>
          <p:cNvSpPr/>
          <p:nvPr/>
        </p:nvSpPr>
        <p:spPr>
          <a:xfrm>
            <a:off x="6636223" y="3640038"/>
            <a:ext cx="1622700" cy="4002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01"/>
          <p:cNvSpPr txBox="1"/>
          <p:nvPr/>
        </p:nvSpPr>
        <p:spPr>
          <a:xfrm>
            <a:off x="6636223" y="3640038"/>
            <a:ext cx="1733708"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Poppins"/>
                <a:ea typeface="Poppins"/>
                <a:cs typeface="Poppins"/>
                <a:sym typeface="Poppins"/>
              </a:rPr>
              <a:t>&lt;PublicKey&gt;</a:t>
            </a:r>
            <a:endParaRPr dirty="0">
              <a:latin typeface="Poppins"/>
              <a:ea typeface="Poppins"/>
              <a:cs typeface="Poppins"/>
              <a:sym typeface="Poppins"/>
            </a:endParaRPr>
          </a:p>
        </p:txBody>
      </p:sp>
      <p:sp>
        <p:nvSpPr>
          <p:cNvPr id="1461" name="Google Shape;1461;p101"/>
          <p:cNvSpPr txBox="1"/>
          <p:nvPr/>
        </p:nvSpPr>
        <p:spPr>
          <a:xfrm>
            <a:off x="3131504" y="3162739"/>
            <a:ext cx="3478057" cy="81096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a:highlight>
                  <a:srgbClr val="FFFFFF"/>
                </a:highlight>
                <a:latin typeface="Poppins"/>
                <a:ea typeface="Poppins"/>
                <a:cs typeface="Poppins"/>
                <a:sym typeface="Poppins"/>
              </a:rPr>
              <a:t>RIPEMD( SHA256( top item ) )</a:t>
            </a:r>
            <a:endParaRPr>
              <a:latin typeface="Poppins"/>
              <a:ea typeface="Poppins"/>
              <a:cs typeface="Poppins"/>
              <a:sym typeface="Poppins"/>
            </a:endParaRPr>
          </a:p>
        </p:txBody>
      </p:sp>
    </p:spTree>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466"/>
        <p:cNvGrpSpPr/>
        <p:nvPr/>
      </p:nvGrpSpPr>
      <p:grpSpPr>
        <a:xfrm>
          <a:off x="0" y="0"/>
          <a:ext cx="0" cy="0"/>
          <a:chOff x="0" y="0"/>
          <a:chExt cx="0" cy="0"/>
        </a:xfrm>
      </p:grpSpPr>
      <p:sp>
        <p:nvSpPr>
          <p:cNvPr id="1467" name="Google Shape;1467;p102"/>
          <p:cNvSpPr txBox="1">
            <a:spLocks noGrp="1"/>
          </p:cNvSpPr>
          <p:nvPr>
            <p:ph type="title"/>
          </p:nvPr>
        </p:nvSpPr>
        <p:spPr>
          <a:xfrm>
            <a:off x="325500" y="310971"/>
            <a:ext cx="8493000" cy="682501"/>
          </a:xfrm>
          <a:prstGeom prst="rect">
            <a:avLst/>
          </a:prstGeom>
          <a:solidFill>
            <a:srgbClr val="004735"/>
          </a:solidFill>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chemeClr val="bg1"/>
                </a:solidFill>
              </a:rPr>
              <a:t>P2PKH IN ACTION</a:t>
            </a:r>
            <a:endParaRPr sz="2400" dirty="0">
              <a:solidFill>
                <a:schemeClr val="bg1"/>
              </a:solidFill>
            </a:endParaRPr>
          </a:p>
        </p:txBody>
      </p:sp>
      <p:sp>
        <p:nvSpPr>
          <p:cNvPr id="1468" name="Google Shape;1468;p102"/>
          <p:cNvSpPr txBox="1"/>
          <p:nvPr/>
        </p:nvSpPr>
        <p:spPr>
          <a:xfrm>
            <a:off x="339300" y="58337"/>
            <a:ext cx="4478700" cy="179227"/>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200" dirty="0">
                <a:solidFill>
                  <a:srgbClr val="EAA536"/>
                </a:solidFill>
                <a:latin typeface="Poppins"/>
                <a:ea typeface="Poppins"/>
                <a:cs typeface="Poppins"/>
                <a:sym typeface="Poppins"/>
              </a:rPr>
              <a:t>TRANSACTION SCRIPTS</a:t>
            </a:r>
            <a:endParaRPr sz="1200" dirty="0">
              <a:solidFill>
                <a:srgbClr val="EAA536"/>
              </a:solidFill>
              <a:latin typeface="Poppins"/>
              <a:ea typeface="Poppins"/>
              <a:cs typeface="Poppins"/>
              <a:sym typeface="Poppins"/>
            </a:endParaRPr>
          </a:p>
        </p:txBody>
      </p:sp>
      <p:pic>
        <p:nvPicPr>
          <p:cNvPr id="1470" name="Google Shape;1470;p102"/>
          <p:cNvPicPr preferRelativeResize="0"/>
          <p:nvPr/>
        </p:nvPicPr>
        <p:blipFill>
          <a:blip r:embed="rId5">
            <a:alphaModFix/>
          </a:blip>
          <a:stretch>
            <a:fillRect/>
          </a:stretch>
        </p:blipFill>
        <p:spPr>
          <a:xfrm>
            <a:off x="5343075" y="1493554"/>
            <a:ext cx="3461625" cy="836500"/>
          </a:xfrm>
          <a:prstGeom prst="rect">
            <a:avLst/>
          </a:prstGeom>
          <a:noFill/>
          <a:ln>
            <a:noFill/>
          </a:ln>
        </p:spPr>
      </p:pic>
      <p:sp>
        <p:nvSpPr>
          <p:cNvPr id="1471" name="Google Shape;1471;p102"/>
          <p:cNvSpPr txBox="1"/>
          <p:nvPr/>
        </p:nvSpPr>
        <p:spPr>
          <a:xfrm>
            <a:off x="329400" y="2409804"/>
            <a:ext cx="8457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Poppins"/>
                <a:ea typeface="Poppins"/>
                <a:cs typeface="Poppins"/>
                <a:sym typeface="Poppins"/>
              </a:rPr>
              <a:t>SCRIPT</a:t>
            </a:r>
            <a:r>
              <a:rPr lang="en" dirty="0">
                <a:latin typeface="Poppins"/>
                <a:ea typeface="Poppins"/>
                <a:cs typeface="Poppins"/>
                <a:sym typeface="Poppins"/>
              </a:rPr>
              <a:t>: </a:t>
            </a:r>
            <a:r>
              <a:rPr lang="en" dirty="0">
                <a:highlight>
                  <a:srgbClr val="FFFFFF"/>
                </a:highlight>
                <a:latin typeface="Poppins"/>
                <a:ea typeface="Poppins"/>
                <a:cs typeface="Poppins"/>
                <a:sym typeface="Poppins"/>
              </a:rPr>
              <a:t>&lt;Signature&gt;</a:t>
            </a:r>
            <a:r>
              <a:rPr lang="en" dirty="0">
                <a:solidFill>
                  <a:schemeClr val="accent1"/>
                </a:solidFill>
                <a:highlight>
                  <a:srgbClr val="FFFFFF"/>
                </a:highlight>
                <a:latin typeface="Poppins"/>
                <a:ea typeface="Poppins"/>
                <a:cs typeface="Poppins"/>
                <a:sym typeface="Poppins"/>
              </a:rPr>
              <a:t> </a:t>
            </a:r>
            <a:r>
              <a:rPr lang="en" dirty="0">
                <a:highlight>
                  <a:srgbClr val="FFFFFF"/>
                </a:highlight>
                <a:latin typeface="Poppins"/>
                <a:ea typeface="Poppins"/>
                <a:cs typeface="Poppins"/>
                <a:sym typeface="Poppins"/>
              </a:rPr>
              <a:t>&lt;PublicKey&gt; OP_DUP OP_HASH160 </a:t>
            </a:r>
            <a:r>
              <a:rPr lang="en" dirty="0">
                <a:solidFill>
                  <a:schemeClr val="accent1"/>
                </a:solidFill>
                <a:highlight>
                  <a:srgbClr val="FFFFFF"/>
                </a:highlight>
                <a:latin typeface="Poppins"/>
                <a:ea typeface="Poppins"/>
                <a:cs typeface="Poppins"/>
                <a:sym typeface="Poppins"/>
              </a:rPr>
              <a:t>&lt;PKHash&gt;</a:t>
            </a:r>
            <a:r>
              <a:rPr lang="en" dirty="0">
                <a:highlight>
                  <a:srgbClr val="FFFFFF"/>
                </a:highlight>
                <a:latin typeface="Poppins"/>
                <a:ea typeface="Poppins"/>
                <a:cs typeface="Poppins"/>
                <a:sym typeface="Poppins"/>
              </a:rPr>
              <a:t> </a:t>
            </a:r>
            <a:r>
              <a:rPr lang="en" dirty="0">
                <a:solidFill>
                  <a:srgbClr val="233A44"/>
                </a:solidFill>
                <a:highlight>
                  <a:srgbClr val="FFFFFF"/>
                </a:highlight>
                <a:latin typeface="Poppins"/>
                <a:ea typeface="Poppins"/>
                <a:cs typeface="Poppins"/>
                <a:sym typeface="Poppins"/>
              </a:rPr>
              <a:t>OP_EQUALVERIFY OP_CHECKSIG</a:t>
            </a:r>
            <a:endParaRPr dirty="0">
              <a:solidFill>
                <a:srgbClr val="233A44"/>
              </a:solidFill>
              <a:highlight>
                <a:srgbClr val="FFFFFF"/>
              </a:highlight>
              <a:latin typeface="Poppins"/>
              <a:ea typeface="Poppins"/>
              <a:cs typeface="Poppins"/>
              <a:sym typeface="Poppins"/>
            </a:endParaRPr>
          </a:p>
          <a:p>
            <a:pPr marL="0" lvl="0" indent="0" algn="l" rtl="0">
              <a:spcBef>
                <a:spcPts val="0"/>
              </a:spcBef>
              <a:spcAft>
                <a:spcPts val="0"/>
              </a:spcAft>
              <a:buNone/>
            </a:pPr>
            <a:endParaRPr dirty="0">
              <a:latin typeface="Poppins"/>
              <a:ea typeface="Poppins"/>
              <a:cs typeface="Poppins"/>
              <a:sym typeface="Poppins"/>
            </a:endParaRPr>
          </a:p>
        </p:txBody>
      </p:sp>
      <p:sp>
        <p:nvSpPr>
          <p:cNvPr id="1472" name="Google Shape;1472;p102"/>
          <p:cNvSpPr txBox="1"/>
          <p:nvPr/>
        </p:nvSpPr>
        <p:spPr>
          <a:xfrm>
            <a:off x="5935851" y="4606188"/>
            <a:ext cx="96072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Poppins"/>
                <a:ea typeface="Poppins"/>
                <a:cs typeface="Poppins"/>
                <a:sym typeface="Poppins"/>
              </a:rPr>
              <a:t>STACK</a:t>
            </a:r>
            <a:endParaRPr dirty="0">
              <a:latin typeface="Poppins"/>
              <a:ea typeface="Poppins"/>
              <a:cs typeface="Poppins"/>
              <a:sym typeface="Poppins"/>
            </a:endParaRPr>
          </a:p>
        </p:txBody>
      </p:sp>
      <p:sp>
        <p:nvSpPr>
          <p:cNvPr id="1473" name="Google Shape;1473;p102"/>
          <p:cNvSpPr/>
          <p:nvPr/>
        </p:nvSpPr>
        <p:spPr>
          <a:xfrm>
            <a:off x="6914346" y="4634488"/>
            <a:ext cx="1622700" cy="4002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02"/>
          <p:cNvSpPr txBox="1"/>
          <p:nvPr/>
        </p:nvSpPr>
        <p:spPr>
          <a:xfrm>
            <a:off x="6896571" y="4634488"/>
            <a:ext cx="1640446"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Poppins"/>
                <a:ea typeface="Poppins"/>
                <a:cs typeface="Poppins"/>
                <a:sym typeface="Poppins"/>
              </a:rPr>
              <a:t>&lt;Signature&gt;</a:t>
            </a:r>
            <a:endParaRPr dirty="0">
              <a:latin typeface="Poppins"/>
              <a:ea typeface="Poppins"/>
              <a:cs typeface="Poppins"/>
              <a:sym typeface="Poppins"/>
            </a:endParaRPr>
          </a:p>
        </p:txBody>
      </p:sp>
      <p:sp>
        <p:nvSpPr>
          <p:cNvPr id="1475" name="Google Shape;1475;p102"/>
          <p:cNvSpPr/>
          <p:nvPr/>
        </p:nvSpPr>
        <p:spPr>
          <a:xfrm>
            <a:off x="6914346" y="4137263"/>
            <a:ext cx="1622700" cy="4002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02"/>
          <p:cNvSpPr txBox="1"/>
          <p:nvPr/>
        </p:nvSpPr>
        <p:spPr>
          <a:xfrm>
            <a:off x="6914346" y="4137263"/>
            <a:ext cx="1622671"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Poppins"/>
                <a:ea typeface="Poppins"/>
                <a:cs typeface="Poppins"/>
                <a:sym typeface="Poppins"/>
              </a:rPr>
              <a:t>&lt;PublicKey&gt;</a:t>
            </a:r>
            <a:endParaRPr dirty="0">
              <a:latin typeface="Poppins"/>
              <a:ea typeface="Poppins"/>
              <a:cs typeface="Poppins"/>
              <a:sym typeface="Poppins"/>
            </a:endParaRPr>
          </a:p>
        </p:txBody>
      </p:sp>
      <p:sp>
        <p:nvSpPr>
          <p:cNvPr id="1477" name="Google Shape;1477;p102"/>
          <p:cNvSpPr/>
          <p:nvPr/>
        </p:nvSpPr>
        <p:spPr>
          <a:xfrm>
            <a:off x="6914346" y="3110876"/>
            <a:ext cx="1622700" cy="40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02"/>
          <p:cNvSpPr txBox="1"/>
          <p:nvPr/>
        </p:nvSpPr>
        <p:spPr>
          <a:xfrm>
            <a:off x="6902446" y="3110888"/>
            <a:ext cx="1622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latin typeface="Poppins"/>
                <a:ea typeface="Poppins"/>
                <a:cs typeface="Poppins"/>
                <a:sym typeface="Poppins"/>
              </a:rPr>
              <a:t>&lt;PKHASH&gt;</a:t>
            </a:r>
            <a:endParaRPr dirty="0">
              <a:latin typeface="Poppins"/>
              <a:ea typeface="Poppins"/>
              <a:cs typeface="Poppins"/>
              <a:sym typeface="Poppins"/>
            </a:endParaRPr>
          </a:p>
        </p:txBody>
      </p:sp>
      <p:sp>
        <p:nvSpPr>
          <p:cNvPr id="1479" name="Google Shape;1479;p102"/>
          <p:cNvSpPr/>
          <p:nvPr/>
        </p:nvSpPr>
        <p:spPr>
          <a:xfrm>
            <a:off x="6914346" y="3640038"/>
            <a:ext cx="1622700" cy="40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02"/>
          <p:cNvSpPr txBox="1"/>
          <p:nvPr/>
        </p:nvSpPr>
        <p:spPr>
          <a:xfrm>
            <a:off x="7012221" y="3640038"/>
            <a:ext cx="1414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Poppins"/>
                <a:ea typeface="Poppins"/>
                <a:cs typeface="Poppins"/>
                <a:sym typeface="Poppins"/>
              </a:rPr>
              <a:t>&lt;PKHASH&gt;</a:t>
            </a:r>
            <a:endParaRPr>
              <a:latin typeface="Poppins"/>
              <a:ea typeface="Poppins"/>
              <a:cs typeface="Poppins"/>
              <a:sym typeface="Poppins"/>
            </a:endParaRPr>
          </a:p>
        </p:txBody>
      </p:sp>
      <p:sp>
        <p:nvSpPr>
          <p:cNvPr id="1481" name="Google Shape;1481;p102"/>
          <p:cNvSpPr txBox="1"/>
          <p:nvPr/>
        </p:nvSpPr>
        <p:spPr>
          <a:xfrm>
            <a:off x="3239146" y="3165713"/>
            <a:ext cx="3550500" cy="81096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dirty="0">
                <a:highlight>
                  <a:srgbClr val="FFFFFF"/>
                </a:highlight>
                <a:latin typeface="Poppins"/>
                <a:ea typeface="Poppins"/>
                <a:cs typeface="Poppins"/>
                <a:sym typeface="Poppins"/>
              </a:rPr>
              <a:t>RIPEMD( SHA256( top item ) )</a:t>
            </a:r>
            <a:endParaRPr dirty="0">
              <a:latin typeface="Poppins"/>
              <a:ea typeface="Poppins"/>
              <a:cs typeface="Poppins"/>
              <a:sym typeface="Poppins"/>
            </a:endParaRPr>
          </a:p>
        </p:txBody>
      </p:sp>
    </p:spTree>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486"/>
        <p:cNvGrpSpPr/>
        <p:nvPr/>
      </p:nvGrpSpPr>
      <p:grpSpPr>
        <a:xfrm>
          <a:off x="0" y="0"/>
          <a:ext cx="0" cy="0"/>
          <a:chOff x="0" y="0"/>
          <a:chExt cx="0" cy="0"/>
        </a:xfrm>
      </p:grpSpPr>
      <p:sp>
        <p:nvSpPr>
          <p:cNvPr id="1487" name="Google Shape;1487;p103"/>
          <p:cNvSpPr txBox="1">
            <a:spLocks noGrp="1"/>
          </p:cNvSpPr>
          <p:nvPr>
            <p:ph type="title"/>
          </p:nvPr>
        </p:nvSpPr>
        <p:spPr>
          <a:xfrm>
            <a:off x="294000" y="404720"/>
            <a:ext cx="8493000" cy="567127"/>
          </a:xfrm>
          <a:prstGeom prst="rect">
            <a:avLst/>
          </a:prstGeom>
          <a:solidFill>
            <a:srgbClr val="004735"/>
          </a:solidFill>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chemeClr val="bg1"/>
                </a:solidFill>
              </a:rPr>
              <a:t>P2PKH IN ACTION</a:t>
            </a:r>
            <a:endParaRPr sz="2400" dirty="0">
              <a:solidFill>
                <a:schemeClr val="bg1"/>
              </a:solidFill>
            </a:endParaRPr>
          </a:p>
        </p:txBody>
      </p:sp>
      <p:sp>
        <p:nvSpPr>
          <p:cNvPr id="1488" name="Google Shape;1488;p103"/>
          <p:cNvSpPr txBox="1"/>
          <p:nvPr/>
        </p:nvSpPr>
        <p:spPr>
          <a:xfrm>
            <a:off x="339300" y="47231"/>
            <a:ext cx="4478700" cy="266392"/>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200" dirty="0">
                <a:solidFill>
                  <a:srgbClr val="EAA536"/>
                </a:solidFill>
                <a:latin typeface="Poppins"/>
                <a:ea typeface="Poppins"/>
                <a:cs typeface="Poppins"/>
                <a:sym typeface="Poppins"/>
              </a:rPr>
              <a:t>TRANSACTION SCRIPTS</a:t>
            </a:r>
            <a:endParaRPr sz="1200" dirty="0">
              <a:solidFill>
                <a:srgbClr val="EAA536"/>
              </a:solidFill>
              <a:latin typeface="Poppins"/>
              <a:ea typeface="Poppins"/>
              <a:cs typeface="Poppins"/>
              <a:sym typeface="Poppins"/>
            </a:endParaRPr>
          </a:p>
        </p:txBody>
      </p:sp>
      <p:pic>
        <p:nvPicPr>
          <p:cNvPr id="1490" name="Google Shape;1490;p103"/>
          <p:cNvPicPr preferRelativeResize="0"/>
          <p:nvPr/>
        </p:nvPicPr>
        <p:blipFill>
          <a:blip r:embed="rId5">
            <a:alphaModFix/>
          </a:blip>
          <a:stretch>
            <a:fillRect/>
          </a:stretch>
        </p:blipFill>
        <p:spPr>
          <a:xfrm>
            <a:off x="5325375" y="1324676"/>
            <a:ext cx="3461625" cy="836500"/>
          </a:xfrm>
          <a:prstGeom prst="rect">
            <a:avLst/>
          </a:prstGeom>
          <a:noFill/>
          <a:ln>
            <a:noFill/>
          </a:ln>
        </p:spPr>
      </p:pic>
      <p:sp>
        <p:nvSpPr>
          <p:cNvPr id="1491" name="Google Shape;1491;p103"/>
          <p:cNvSpPr txBox="1"/>
          <p:nvPr/>
        </p:nvSpPr>
        <p:spPr>
          <a:xfrm>
            <a:off x="329400" y="2164821"/>
            <a:ext cx="8457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Poppins"/>
                <a:ea typeface="Poppins"/>
                <a:cs typeface="Poppins"/>
                <a:sym typeface="Poppins"/>
              </a:rPr>
              <a:t>SCRIPT</a:t>
            </a:r>
            <a:r>
              <a:rPr lang="en" dirty="0">
                <a:latin typeface="Poppins"/>
                <a:ea typeface="Poppins"/>
                <a:cs typeface="Poppins"/>
                <a:sym typeface="Poppins"/>
              </a:rPr>
              <a:t>: </a:t>
            </a:r>
            <a:r>
              <a:rPr lang="en" dirty="0">
                <a:highlight>
                  <a:srgbClr val="FFFFFF"/>
                </a:highlight>
                <a:latin typeface="Poppins"/>
                <a:ea typeface="Poppins"/>
                <a:cs typeface="Poppins"/>
                <a:sym typeface="Poppins"/>
              </a:rPr>
              <a:t>&lt;Signature&gt;</a:t>
            </a:r>
            <a:r>
              <a:rPr lang="en" dirty="0">
                <a:solidFill>
                  <a:schemeClr val="accent1"/>
                </a:solidFill>
                <a:highlight>
                  <a:srgbClr val="FFFFFF"/>
                </a:highlight>
                <a:latin typeface="Poppins"/>
                <a:ea typeface="Poppins"/>
                <a:cs typeface="Poppins"/>
                <a:sym typeface="Poppins"/>
              </a:rPr>
              <a:t> </a:t>
            </a:r>
            <a:r>
              <a:rPr lang="en" dirty="0">
                <a:highlight>
                  <a:srgbClr val="FFFFFF"/>
                </a:highlight>
                <a:latin typeface="Poppins"/>
                <a:ea typeface="Poppins"/>
                <a:cs typeface="Poppins"/>
                <a:sym typeface="Poppins"/>
              </a:rPr>
              <a:t>&lt;PublicKey&gt; OP_DUP OP_HASH160 &lt;PKHash&gt; </a:t>
            </a:r>
            <a:r>
              <a:rPr lang="en" dirty="0">
                <a:solidFill>
                  <a:schemeClr val="accent1"/>
                </a:solidFill>
                <a:highlight>
                  <a:srgbClr val="FFFFFF"/>
                </a:highlight>
                <a:latin typeface="Poppins"/>
                <a:ea typeface="Poppins"/>
                <a:cs typeface="Poppins"/>
                <a:sym typeface="Poppins"/>
              </a:rPr>
              <a:t>OP_EQUALVERIFY</a:t>
            </a:r>
            <a:r>
              <a:rPr lang="en" dirty="0">
                <a:solidFill>
                  <a:srgbClr val="233A44"/>
                </a:solidFill>
                <a:highlight>
                  <a:srgbClr val="FFFFFF"/>
                </a:highlight>
                <a:latin typeface="Poppins"/>
                <a:ea typeface="Poppins"/>
                <a:cs typeface="Poppins"/>
                <a:sym typeface="Poppins"/>
              </a:rPr>
              <a:t> OP_CHECKSIG</a:t>
            </a:r>
            <a:endParaRPr dirty="0">
              <a:solidFill>
                <a:srgbClr val="233A44"/>
              </a:solidFill>
              <a:highlight>
                <a:srgbClr val="FFFFFF"/>
              </a:highlight>
              <a:latin typeface="Poppins"/>
              <a:ea typeface="Poppins"/>
              <a:cs typeface="Poppins"/>
              <a:sym typeface="Poppins"/>
            </a:endParaRPr>
          </a:p>
          <a:p>
            <a:pPr marL="0" lvl="0" indent="0" algn="l" rtl="0">
              <a:spcBef>
                <a:spcPts val="0"/>
              </a:spcBef>
              <a:spcAft>
                <a:spcPts val="0"/>
              </a:spcAft>
              <a:buNone/>
            </a:pPr>
            <a:endParaRPr dirty="0">
              <a:latin typeface="Poppins"/>
              <a:ea typeface="Poppins"/>
              <a:cs typeface="Poppins"/>
              <a:sym typeface="Poppins"/>
            </a:endParaRPr>
          </a:p>
        </p:txBody>
      </p:sp>
      <p:sp>
        <p:nvSpPr>
          <p:cNvPr id="1492" name="Google Shape;1492;p103"/>
          <p:cNvSpPr txBox="1"/>
          <p:nvPr/>
        </p:nvSpPr>
        <p:spPr>
          <a:xfrm>
            <a:off x="5966847" y="4658019"/>
            <a:ext cx="991717"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Poppins"/>
                <a:ea typeface="Poppins"/>
                <a:cs typeface="Poppins"/>
                <a:sym typeface="Poppins"/>
              </a:rPr>
              <a:t>STACK</a:t>
            </a:r>
            <a:endParaRPr dirty="0">
              <a:latin typeface="Poppins"/>
              <a:ea typeface="Poppins"/>
              <a:cs typeface="Poppins"/>
              <a:sym typeface="Poppins"/>
            </a:endParaRPr>
          </a:p>
        </p:txBody>
      </p:sp>
      <p:sp>
        <p:nvSpPr>
          <p:cNvPr id="1493" name="Google Shape;1493;p103"/>
          <p:cNvSpPr/>
          <p:nvPr/>
        </p:nvSpPr>
        <p:spPr>
          <a:xfrm>
            <a:off x="6976339" y="4686319"/>
            <a:ext cx="1622700" cy="4002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03"/>
          <p:cNvSpPr txBox="1"/>
          <p:nvPr/>
        </p:nvSpPr>
        <p:spPr>
          <a:xfrm>
            <a:off x="6976339" y="4686319"/>
            <a:ext cx="1604925"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Poppins"/>
                <a:ea typeface="Poppins"/>
                <a:cs typeface="Poppins"/>
                <a:sym typeface="Poppins"/>
              </a:rPr>
              <a:t>&lt;Signature&gt;</a:t>
            </a:r>
            <a:endParaRPr dirty="0">
              <a:latin typeface="Poppins"/>
              <a:ea typeface="Poppins"/>
              <a:cs typeface="Poppins"/>
              <a:sym typeface="Poppins"/>
            </a:endParaRPr>
          </a:p>
        </p:txBody>
      </p:sp>
      <p:sp>
        <p:nvSpPr>
          <p:cNvPr id="1495" name="Google Shape;1495;p103"/>
          <p:cNvSpPr/>
          <p:nvPr/>
        </p:nvSpPr>
        <p:spPr>
          <a:xfrm>
            <a:off x="6976339" y="4189094"/>
            <a:ext cx="1622700" cy="4002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03"/>
          <p:cNvSpPr txBox="1"/>
          <p:nvPr/>
        </p:nvSpPr>
        <p:spPr>
          <a:xfrm>
            <a:off x="6958564" y="4189094"/>
            <a:ext cx="16227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Poppins"/>
                <a:ea typeface="Poppins"/>
                <a:cs typeface="Poppins"/>
                <a:sym typeface="Poppins"/>
              </a:rPr>
              <a:t>&lt;PublicKey&gt;</a:t>
            </a:r>
            <a:endParaRPr dirty="0">
              <a:latin typeface="Poppins"/>
              <a:ea typeface="Poppins"/>
              <a:cs typeface="Poppins"/>
              <a:sym typeface="Poppins"/>
            </a:endParaRPr>
          </a:p>
        </p:txBody>
      </p:sp>
      <p:sp>
        <p:nvSpPr>
          <p:cNvPr id="1497" name="Google Shape;1497;p103"/>
          <p:cNvSpPr/>
          <p:nvPr/>
        </p:nvSpPr>
        <p:spPr>
          <a:xfrm>
            <a:off x="6976339" y="3162707"/>
            <a:ext cx="1622700" cy="40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03"/>
          <p:cNvSpPr txBox="1"/>
          <p:nvPr/>
        </p:nvSpPr>
        <p:spPr>
          <a:xfrm>
            <a:off x="6964439" y="3162719"/>
            <a:ext cx="1622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Poppins"/>
                <a:ea typeface="Poppins"/>
                <a:cs typeface="Poppins"/>
                <a:sym typeface="Poppins"/>
              </a:rPr>
              <a:t>&lt;PKHASH&gt;</a:t>
            </a:r>
            <a:endParaRPr>
              <a:latin typeface="Poppins"/>
              <a:ea typeface="Poppins"/>
              <a:cs typeface="Poppins"/>
              <a:sym typeface="Poppins"/>
            </a:endParaRPr>
          </a:p>
        </p:txBody>
      </p:sp>
      <p:sp>
        <p:nvSpPr>
          <p:cNvPr id="1499" name="Google Shape;1499;p103"/>
          <p:cNvSpPr/>
          <p:nvPr/>
        </p:nvSpPr>
        <p:spPr>
          <a:xfrm>
            <a:off x="6976339" y="3691869"/>
            <a:ext cx="1622700" cy="40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03"/>
          <p:cNvSpPr txBox="1"/>
          <p:nvPr/>
        </p:nvSpPr>
        <p:spPr>
          <a:xfrm>
            <a:off x="7074214" y="3691869"/>
            <a:ext cx="1414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Poppins"/>
                <a:ea typeface="Poppins"/>
                <a:cs typeface="Poppins"/>
                <a:sym typeface="Poppins"/>
              </a:rPr>
              <a:t>&lt;PKHASH&gt;</a:t>
            </a:r>
            <a:endParaRPr>
              <a:latin typeface="Poppins"/>
              <a:ea typeface="Poppins"/>
              <a:cs typeface="Poppins"/>
              <a:sym typeface="Poppins"/>
            </a:endParaRPr>
          </a:p>
        </p:txBody>
      </p:sp>
      <p:sp>
        <p:nvSpPr>
          <p:cNvPr id="1501" name="Google Shape;1501;p103"/>
          <p:cNvSpPr txBox="1"/>
          <p:nvPr/>
        </p:nvSpPr>
        <p:spPr>
          <a:xfrm>
            <a:off x="3301139" y="3217544"/>
            <a:ext cx="3550500" cy="81096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dirty="0">
                <a:highlight>
                  <a:srgbClr val="FFFFFF"/>
                </a:highlight>
                <a:latin typeface="Poppins"/>
                <a:ea typeface="Poppins"/>
                <a:cs typeface="Poppins"/>
                <a:sym typeface="Poppins"/>
              </a:rPr>
              <a:t>RIPEMD( SHA256( top item ) )</a:t>
            </a:r>
            <a:endParaRPr dirty="0">
              <a:latin typeface="Poppins"/>
              <a:ea typeface="Poppins"/>
              <a:cs typeface="Poppins"/>
              <a:sym typeface="Poppins"/>
            </a:endParaRPr>
          </a:p>
        </p:txBody>
      </p:sp>
      <p:sp>
        <p:nvSpPr>
          <p:cNvPr id="1502" name="Google Shape;1502;p103"/>
          <p:cNvSpPr/>
          <p:nvPr/>
        </p:nvSpPr>
        <p:spPr>
          <a:xfrm>
            <a:off x="6976339" y="2649519"/>
            <a:ext cx="1622700" cy="400200"/>
          </a:xfrm>
          <a:prstGeom prst="rect">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03"/>
          <p:cNvSpPr txBox="1"/>
          <p:nvPr/>
        </p:nvSpPr>
        <p:spPr>
          <a:xfrm>
            <a:off x="6976339" y="2649519"/>
            <a:ext cx="16107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Poppins"/>
                <a:ea typeface="Poppins"/>
                <a:cs typeface="Poppins"/>
                <a:sym typeface="Poppins"/>
              </a:rPr>
              <a:t>&lt;OP_EQUALVERIFY&gt;</a:t>
            </a:r>
            <a:endParaRPr sz="1100">
              <a:latin typeface="Poppins"/>
              <a:ea typeface="Poppins"/>
              <a:cs typeface="Poppins"/>
              <a:sym typeface="Poppins"/>
            </a:endParaRPr>
          </a:p>
        </p:txBody>
      </p:sp>
    </p:spTree>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508"/>
        <p:cNvGrpSpPr/>
        <p:nvPr/>
      </p:nvGrpSpPr>
      <p:grpSpPr>
        <a:xfrm>
          <a:off x="0" y="0"/>
          <a:ext cx="0" cy="0"/>
          <a:chOff x="0" y="0"/>
          <a:chExt cx="0" cy="0"/>
        </a:xfrm>
      </p:grpSpPr>
      <p:sp>
        <p:nvSpPr>
          <p:cNvPr id="1509" name="Google Shape;1509;p104"/>
          <p:cNvSpPr txBox="1">
            <a:spLocks noGrp="1"/>
          </p:cNvSpPr>
          <p:nvPr>
            <p:ph type="title"/>
          </p:nvPr>
        </p:nvSpPr>
        <p:spPr>
          <a:xfrm>
            <a:off x="325500" y="378648"/>
            <a:ext cx="8493000" cy="579056"/>
          </a:xfrm>
          <a:prstGeom prst="rect">
            <a:avLst/>
          </a:prstGeom>
          <a:solidFill>
            <a:srgbClr val="004735"/>
          </a:solidFill>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chemeClr val="bg1"/>
                </a:solidFill>
              </a:rPr>
              <a:t>P2PKH IN ACTION</a:t>
            </a:r>
            <a:endParaRPr sz="2400" dirty="0">
              <a:solidFill>
                <a:schemeClr val="bg1"/>
              </a:solidFill>
            </a:endParaRPr>
          </a:p>
        </p:txBody>
      </p:sp>
      <p:sp>
        <p:nvSpPr>
          <p:cNvPr id="1510" name="Google Shape;1510;p104"/>
          <p:cNvSpPr txBox="1"/>
          <p:nvPr/>
        </p:nvSpPr>
        <p:spPr>
          <a:xfrm>
            <a:off x="391833" y="59466"/>
            <a:ext cx="4478700" cy="256718"/>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200" dirty="0">
                <a:solidFill>
                  <a:srgbClr val="EAA536"/>
                </a:solidFill>
                <a:latin typeface="Poppins"/>
                <a:ea typeface="Poppins"/>
                <a:cs typeface="Poppins"/>
                <a:sym typeface="Poppins"/>
              </a:rPr>
              <a:t>TRANSACTION SCRIPTS</a:t>
            </a:r>
            <a:endParaRPr sz="1200" dirty="0">
              <a:solidFill>
                <a:srgbClr val="EAA536"/>
              </a:solidFill>
              <a:latin typeface="Poppins"/>
              <a:ea typeface="Poppins"/>
              <a:cs typeface="Poppins"/>
              <a:sym typeface="Poppins"/>
            </a:endParaRPr>
          </a:p>
        </p:txBody>
      </p:sp>
      <p:pic>
        <p:nvPicPr>
          <p:cNvPr id="1512" name="Google Shape;1512;p104"/>
          <p:cNvPicPr preferRelativeResize="0"/>
          <p:nvPr/>
        </p:nvPicPr>
        <p:blipFill>
          <a:blip r:embed="rId5">
            <a:alphaModFix/>
          </a:blip>
          <a:stretch>
            <a:fillRect/>
          </a:stretch>
        </p:blipFill>
        <p:spPr>
          <a:xfrm>
            <a:off x="5343075" y="1808128"/>
            <a:ext cx="3461625" cy="836500"/>
          </a:xfrm>
          <a:prstGeom prst="rect">
            <a:avLst/>
          </a:prstGeom>
          <a:noFill/>
          <a:ln>
            <a:noFill/>
          </a:ln>
        </p:spPr>
      </p:pic>
      <p:sp>
        <p:nvSpPr>
          <p:cNvPr id="1513" name="Google Shape;1513;p104"/>
          <p:cNvSpPr txBox="1"/>
          <p:nvPr/>
        </p:nvSpPr>
        <p:spPr>
          <a:xfrm>
            <a:off x="391833" y="2707092"/>
            <a:ext cx="8457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Poppins"/>
                <a:ea typeface="Poppins"/>
                <a:cs typeface="Poppins"/>
                <a:sym typeface="Poppins"/>
              </a:rPr>
              <a:t>SCRIPT</a:t>
            </a:r>
            <a:r>
              <a:rPr lang="en" dirty="0">
                <a:latin typeface="Poppins"/>
                <a:ea typeface="Poppins"/>
                <a:cs typeface="Poppins"/>
                <a:sym typeface="Poppins"/>
              </a:rPr>
              <a:t>: </a:t>
            </a:r>
            <a:r>
              <a:rPr lang="en" dirty="0">
                <a:highlight>
                  <a:srgbClr val="FFFFFF"/>
                </a:highlight>
                <a:latin typeface="Poppins"/>
                <a:ea typeface="Poppins"/>
                <a:cs typeface="Poppins"/>
                <a:sym typeface="Poppins"/>
              </a:rPr>
              <a:t>&lt;Signature&gt;</a:t>
            </a:r>
            <a:r>
              <a:rPr lang="en" dirty="0">
                <a:solidFill>
                  <a:schemeClr val="accent1"/>
                </a:solidFill>
                <a:highlight>
                  <a:srgbClr val="FFFFFF"/>
                </a:highlight>
                <a:latin typeface="Poppins"/>
                <a:ea typeface="Poppins"/>
                <a:cs typeface="Poppins"/>
                <a:sym typeface="Poppins"/>
              </a:rPr>
              <a:t> </a:t>
            </a:r>
            <a:r>
              <a:rPr lang="en" dirty="0">
                <a:highlight>
                  <a:srgbClr val="FFFFFF"/>
                </a:highlight>
                <a:latin typeface="Poppins"/>
                <a:ea typeface="Poppins"/>
                <a:cs typeface="Poppins"/>
                <a:sym typeface="Poppins"/>
              </a:rPr>
              <a:t>&lt;PublicKey&gt; OP_DUP OP_HASH160 &lt;PKHash&gt; OP_EQUALVERIFY</a:t>
            </a:r>
            <a:r>
              <a:rPr lang="en" dirty="0">
                <a:solidFill>
                  <a:srgbClr val="233A44"/>
                </a:solidFill>
                <a:highlight>
                  <a:srgbClr val="FFFFFF"/>
                </a:highlight>
                <a:latin typeface="Poppins"/>
                <a:ea typeface="Poppins"/>
                <a:cs typeface="Poppins"/>
                <a:sym typeface="Poppins"/>
              </a:rPr>
              <a:t> </a:t>
            </a:r>
            <a:r>
              <a:rPr lang="en" dirty="0">
                <a:solidFill>
                  <a:schemeClr val="accent1"/>
                </a:solidFill>
                <a:highlight>
                  <a:srgbClr val="FFFFFF"/>
                </a:highlight>
                <a:latin typeface="Poppins"/>
                <a:ea typeface="Poppins"/>
                <a:cs typeface="Poppins"/>
                <a:sym typeface="Poppins"/>
              </a:rPr>
              <a:t>OP_CHECKSIG</a:t>
            </a:r>
            <a:endParaRPr dirty="0">
              <a:solidFill>
                <a:schemeClr val="accent1"/>
              </a:solidFill>
              <a:highlight>
                <a:srgbClr val="FFFFFF"/>
              </a:highlight>
              <a:latin typeface="Poppins"/>
              <a:ea typeface="Poppins"/>
              <a:cs typeface="Poppins"/>
              <a:sym typeface="Poppins"/>
            </a:endParaRPr>
          </a:p>
          <a:p>
            <a:pPr marL="0" lvl="0" indent="0" algn="l" rtl="0">
              <a:spcBef>
                <a:spcPts val="0"/>
              </a:spcBef>
              <a:spcAft>
                <a:spcPts val="0"/>
              </a:spcAft>
              <a:buNone/>
            </a:pPr>
            <a:endParaRPr dirty="0">
              <a:latin typeface="Poppins"/>
              <a:ea typeface="Poppins"/>
              <a:cs typeface="Poppins"/>
              <a:sym typeface="Poppins"/>
            </a:endParaRPr>
          </a:p>
        </p:txBody>
      </p:sp>
      <p:sp>
        <p:nvSpPr>
          <p:cNvPr id="1514" name="Google Shape;1514;p104"/>
          <p:cNvSpPr txBox="1"/>
          <p:nvPr/>
        </p:nvSpPr>
        <p:spPr>
          <a:xfrm>
            <a:off x="5036949" y="4445344"/>
            <a:ext cx="945222"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Poppins"/>
                <a:ea typeface="Poppins"/>
                <a:cs typeface="Poppins"/>
                <a:sym typeface="Poppins"/>
              </a:rPr>
              <a:t>STACK</a:t>
            </a:r>
            <a:endParaRPr dirty="0">
              <a:latin typeface="Poppins"/>
              <a:ea typeface="Poppins"/>
              <a:cs typeface="Poppins"/>
              <a:sym typeface="Poppins"/>
            </a:endParaRPr>
          </a:p>
        </p:txBody>
      </p:sp>
      <p:sp>
        <p:nvSpPr>
          <p:cNvPr id="1515" name="Google Shape;1515;p104"/>
          <p:cNvSpPr/>
          <p:nvPr/>
        </p:nvSpPr>
        <p:spPr>
          <a:xfrm>
            <a:off x="5999946" y="4473644"/>
            <a:ext cx="1622700" cy="4002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04"/>
          <p:cNvSpPr txBox="1"/>
          <p:nvPr/>
        </p:nvSpPr>
        <p:spPr>
          <a:xfrm>
            <a:off x="5999946" y="4473644"/>
            <a:ext cx="1640475"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Poppins"/>
                <a:ea typeface="Poppins"/>
                <a:cs typeface="Poppins"/>
                <a:sym typeface="Poppins"/>
              </a:rPr>
              <a:t>&lt;Signature&gt;</a:t>
            </a:r>
            <a:endParaRPr dirty="0">
              <a:latin typeface="Poppins"/>
              <a:ea typeface="Poppins"/>
              <a:cs typeface="Poppins"/>
              <a:sym typeface="Poppins"/>
            </a:endParaRPr>
          </a:p>
        </p:txBody>
      </p:sp>
      <p:sp>
        <p:nvSpPr>
          <p:cNvPr id="1517" name="Google Shape;1517;p104"/>
          <p:cNvSpPr/>
          <p:nvPr/>
        </p:nvSpPr>
        <p:spPr>
          <a:xfrm>
            <a:off x="5999946" y="3976419"/>
            <a:ext cx="1622700" cy="4002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04"/>
          <p:cNvSpPr txBox="1"/>
          <p:nvPr/>
        </p:nvSpPr>
        <p:spPr>
          <a:xfrm>
            <a:off x="5999946" y="3976419"/>
            <a:ext cx="1640475"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Poppins"/>
                <a:ea typeface="Poppins"/>
                <a:cs typeface="Poppins"/>
                <a:sym typeface="Poppins"/>
              </a:rPr>
              <a:t>&lt;PublicKey&gt;</a:t>
            </a:r>
            <a:endParaRPr dirty="0">
              <a:latin typeface="Poppins"/>
              <a:ea typeface="Poppins"/>
              <a:cs typeface="Poppins"/>
              <a:sym typeface="Poppins"/>
            </a:endParaRPr>
          </a:p>
        </p:txBody>
      </p:sp>
      <p:sp>
        <p:nvSpPr>
          <p:cNvPr id="1519" name="Google Shape;1519;p104"/>
          <p:cNvSpPr/>
          <p:nvPr/>
        </p:nvSpPr>
        <p:spPr>
          <a:xfrm>
            <a:off x="5798065" y="3376118"/>
            <a:ext cx="2028579" cy="40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04"/>
          <p:cNvSpPr txBox="1"/>
          <p:nvPr/>
        </p:nvSpPr>
        <p:spPr>
          <a:xfrm>
            <a:off x="5798065" y="3280791"/>
            <a:ext cx="2169762"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latin typeface="Poppins"/>
                <a:ea typeface="Poppins"/>
                <a:cs typeface="Poppins"/>
                <a:sym typeface="Poppins"/>
              </a:rPr>
              <a:t>&lt;OP_CHECKSIG&gt;</a:t>
            </a:r>
            <a:endParaRPr dirty="0">
              <a:latin typeface="Poppins"/>
              <a:ea typeface="Poppins"/>
              <a:cs typeface="Poppins"/>
              <a:sym typeface="Poppins"/>
            </a:endParaRPr>
          </a:p>
        </p:txBody>
      </p:sp>
    </p:spTree>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525"/>
        <p:cNvGrpSpPr/>
        <p:nvPr/>
      </p:nvGrpSpPr>
      <p:grpSpPr>
        <a:xfrm>
          <a:off x="0" y="0"/>
          <a:ext cx="0" cy="0"/>
          <a:chOff x="0" y="0"/>
          <a:chExt cx="0" cy="0"/>
        </a:xfrm>
      </p:grpSpPr>
      <p:sp>
        <p:nvSpPr>
          <p:cNvPr id="1526" name="Google Shape;1526;p105"/>
          <p:cNvSpPr txBox="1">
            <a:spLocks noGrp="1"/>
          </p:cNvSpPr>
          <p:nvPr>
            <p:ph type="title"/>
          </p:nvPr>
        </p:nvSpPr>
        <p:spPr>
          <a:xfrm>
            <a:off x="325500" y="381068"/>
            <a:ext cx="8493000" cy="548829"/>
          </a:xfrm>
          <a:prstGeom prst="rect">
            <a:avLst/>
          </a:prstGeom>
          <a:solidFill>
            <a:srgbClr val="004735"/>
          </a:solidFill>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chemeClr val="bg1"/>
                </a:solidFill>
              </a:rPr>
              <a:t>P2PKH IN ACTION</a:t>
            </a:r>
            <a:endParaRPr sz="2400" dirty="0">
              <a:solidFill>
                <a:schemeClr val="bg1"/>
              </a:solidFill>
            </a:endParaRPr>
          </a:p>
        </p:txBody>
      </p:sp>
      <p:sp>
        <p:nvSpPr>
          <p:cNvPr id="1527" name="Google Shape;1527;p105"/>
          <p:cNvSpPr txBox="1"/>
          <p:nvPr/>
        </p:nvSpPr>
        <p:spPr>
          <a:xfrm>
            <a:off x="339300" y="82713"/>
            <a:ext cx="4478700" cy="210223"/>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200" dirty="0">
                <a:solidFill>
                  <a:srgbClr val="EAA536"/>
                </a:solidFill>
                <a:latin typeface="Poppins"/>
                <a:ea typeface="Poppins"/>
                <a:cs typeface="Poppins"/>
                <a:sym typeface="Poppins"/>
              </a:rPr>
              <a:t>TRANSACTION SCRIPTS</a:t>
            </a:r>
            <a:endParaRPr sz="1200" dirty="0">
              <a:solidFill>
                <a:srgbClr val="EAA536"/>
              </a:solidFill>
              <a:latin typeface="Poppins"/>
              <a:ea typeface="Poppins"/>
              <a:cs typeface="Poppins"/>
              <a:sym typeface="Poppins"/>
            </a:endParaRPr>
          </a:p>
        </p:txBody>
      </p:sp>
      <p:pic>
        <p:nvPicPr>
          <p:cNvPr id="1529" name="Google Shape;1529;p105"/>
          <p:cNvPicPr preferRelativeResize="0"/>
          <p:nvPr/>
        </p:nvPicPr>
        <p:blipFill>
          <a:blip r:embed="rId5">
            <a:alphaModFix/>
          </a:blip>
          <a:stretch>
            <a:fillRect/>
          </a:stretch>
        </p:blipFill>
        <p:spPr>
          <a:xfrm>
            <a:off x="5142888" y="1631121"/>
            <a:ext cx="3461625" cy="836500"/>
          </a:xfrm>
          <a:prstGeom prst="rect">
            <a:avLst/>
          </a:prstGeom>
          <a:noFill/>
          <a:ln>
            <a:noFill/>
          </a:ln>
        </p:spPr>
      </p:pic>
      <p:sp>
        <p:nvSpPr>
          <p:cNvPr id="1530" name="Google Shape;1530;p105"/>
          <p:cNvSpPr txBox="1"/>
          <p:nvPr/>
        </p:nvSpPr>
        <p:spPr>
          <a:xfrm>
            <a:off x="301896" y="2675879"/>
            <a:ext cx="8457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Poppins"/>
                <a:ea typeface="Poppins"/>
                <a:cs typeface="Poppins"/>
                <a:sym typeface="Poppins"/>
              </a:rPr>
              <a:t>SCRIPT</a:t>
            </a:r>
            <a:r>
              <a:rPr lang="en" dirty="0">
                <a:latin typeface="Poppins"/>
                <a:ea typeface="Poppins"/>
                <a:cs typeface="Poppins"/>
                <a:sym typeface="Poppins"/>
              </a:rPr>
              <a:t>: </a:t>
            </a:r>
            <a:r>
              <a:rPr lang="en" dirty="0">
                <a:solidFill>
                  <a:srgbClr val="38761D"/>
                </a:solidFill>
                <a:highlight>
                  <a:srgbClr val="FFFFFF"/>
                </a:highlight>
                <a:latin typeface="Poppins"/>
                <a:ea typeface="Poppins"/>
                <a:cs typeface="Poppins"/>
                <a:sym typeface="Poppins"/>
              </a:rPr>
              <a:t>&lt;Signature&gt; &lt;PublicKey&gt; OP_DUP OP_HASH160 &lt;PKHash&gt; OP_EQUALVERIFY OP_CHECKSIG</a:t>
            </a:r>
            <a:endParaRPr dirty="0">
              <a:solidFill>
                <a:srgbClr val="38761D"/>
              </a:solidFill>
              <a:highlight>
                <a:srgbClr val="FFFFFF"/>
              </a:highlight>
              <a:latin typeface="Poppins"/>
              <a:ea typeface="Poppins"/>
              <a:cs typeface="Poppins"/>
              <a:sym typeface="Poppins"/>
            </a:endParaRPr>
          </a:p>
          <a:p>
            <a:pPr marL="0" lvl="0" indent="0" algn="l" rtl="0">
              <a:spcBef>
                <a:spcPts val="0"/>
              </a:spcBef>
              <a:spcAft>
                <a:spcPts val="0"/>
              </a:spcAft>
              <a:buNone/>
            </a:pPr>
            <a:endParaRPr dirty="0">
              <a:latin typeface="Poppins"/>
              <a:ea typeface="Poppins"/>
              <a:cs typeface="Poppins"/>
              <a:sym typeface="Poppins"/>
            </a:endParaRPr>
          </a:p>
        </p:txBody>
      </p:sp>
      <p:sp>
        <p:nvSpPr>
          <p:cNvPr id="1531" name="Google Shape;1531;p105"/>
          <p:cNvSpPr txBox="1"/>
          <p:nvPr/>
        </p:nvSpPr>
        <p:spPr>
          <a:xfrm>
            <a:off x="5297871" y="3942175"/>
            <a:ext cx="1022713"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Poppins"/>
                <a:ea typeface="Poppins"/>
                <a:cs typeface="Poppins"/>
                <a:sym typeface="Poppins"/>
              </a:rPr>
              <a:t>STACK</a:t>
            </a:r>
            <a:endParaRPr dirty="0">
              <a:latin typeface="Poppins"/>
              <a:ea typeface="Poppins"/>
              <a:cs typeface="Poppins"/>
              <a:sym typeface="Poppins"/>
            </a:endParaRPr>
          </a:p>
        </p:txBody>
      </p:sp>
      <p:sp>
        <p:nvSpPr>
          <p:cNvPr id="1532" name="Google Shape;1532;p105"/>
          <p:cNvSpPr/>
          <p:nvPr/>
        </p:nvSpPr>
        <p:spPr>
          <a:xfrm>
            <a:off x="6338359" y="3970475"/>
            <a:ext cx="1622700" cy="40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05"/>
          <p:cNvSpPr txBox="1"/>
          <p:nvPr/>
        </p:nvSpPr>
        <p:spPr>
          <a:xfrm>
            <a:off x="6522434" y="3970475"/>
            <a:ext cx="132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Poppins"/>
                <a:ea typeface="Poppins"/>
                <a:cs typeface="Poppins"/>
                <a:sym typeface="Poppins"/>
              </a:rPr>
              <a:t>TRUE</a:t>
            </a:r>
            <a:endParaRPr>
              <a:latin typeface="Poppins"/>
              <a:ea typeface="Poppins"/>
              <a:cs typeface="Poppins"/>
              <a:sym typeface="Poppins"/>
            </a:endParaRPr>
          </a:p>
        </p:txBody>
      </p:sp>
    </p:spTree>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538"/>
        <p:cNvGrpSpPr/>
        <p:nvPr/>
      </p:nvGrpSpPr>
      <p:grpSpPr>
        <a:xfrm>
          <a:off x="0" y="0"/>
          <a:ext cx="0" cy="0"/>
          <a:chOff x="0" y="0"/>
          <a:chExt cx="0" cy="0"/>
        </a:xfrm>
      </p:grpSpPr>
      <p:pic>
        <p:nvPicPr>
          <p:cNvPr id="1539" name="Google Shape;1539;p106"/>
          <p:cNvPicPr preferRelativeResize="0"/>
          <p:nvPr/>
        </p:nvPicPr>
        <p:blipFill rotWithShape="1">
          <a:blip r:embed="rId5">
            <a:alphaModFix/>
          </a:blip>
          <a:srcRect b="11142"/>
          <a:stretch/>
        </p:blipFill>
        <p:spPr>
          <a:xfrm>
            <a:off x="461023" y="103500"/>
            <a:ext cx="8494491" cy="4362985"/>
          </a:xfrm>
          <a:prstGeom prst="rect">
            <a:avLst/>
          </a:prstGeom>
          <a:noFill/>
          <a:ln>
            <a:noFill/>
          </a:ln>
        </p:spPr>
      </p:pic>
      <p:sp>
        <p:nvSpPr>
          <p:cNvPr id="1540" name="Google Shape;1540;p106"/>
          <p:cNvSpPr txBox="1"/>
          <p:nvPr/>
        </p:nvSpPr>
        <p:spPr>
          <a:xfrm>
            <a:off x="4820914" y="4569985"/>
            <a:ext cx="4134600" cy="25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latin typeface="Proxima Nova"/>
                <a:ea typeface="Proxima Nova"/>
                <a:cs typeface="Proxima Nova"/>
                <a:sym typeface="Proxima Nova"/>
              </a:rPr>
              <a:t>Source: Princeton Textbook</a:t>
            </a:r>
            <a:endParaRPr sz="1000" dirty="0">
              <a:latin typeface="Proxima Nova"/>
              <a:ea typeface="Proxima Nova"/>
              <a:cs typeface="Proxima Nova"/>
              <a:sym typeface="Proxima Nova"/>
            </a:endParaRPr>
          </a:p>
        </p:txBody>
      </p:sp>
      <p:sp>
        <p:nvSpPr>
          <p:cNvPr id="1541" name="Google Shape;1541;p106"/>
          <p:cNvSpPr txBox="1"/>
          <p:nvPr/>
        </p:nvSpPr>
        <p:spPr>
          <a:xfrm>
            <a:off x="461023" y="0"/>
            <a:ext cx="8167500" cy="376200"/>
          </a:xfrm>
          <a:prstGeom prst="rect">
            <a:avLst/>
          </a:prstGeom>
          <a:solidFill>
            <a:srgbClr val="004735"/>
          </a:solid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dirty="0">
                <a:solidFill>
                  <a:schemeClr val="bg1"/>
                </a:solidFill>
                <a:latin typeface="Poppins"/>
                <a:ea typeface="Poppins"/>
                <a:cs typeface="Poppins"/>
                <a:sym typeface="Poppins"/>
              </a:rPr>
              <a:t>CONTENTS OF A TRANSACTION</a:t>
            </a:r>
            <a:endParaRPr sz="2700" b="1" dirty="0">
              <a:solidFill>
                <a:schemeClr val="bg1"/>
              </a:solidFill>
              <a:latin typeface="Poppins"/>
              <a:ea typeface="Poppins"/>
              <a:cs typeface="Poppins"/>
              <a:sym typeface="Poppins"/>
            </a:endParaRPr>
          </a:p>
        </p:txBody>
      </p:sp>
    </p:spTree>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545"/>
        <p:cNvGrpSpPr/>
        <p:nvPr/>
      </p:nvGrpSpPr>
      <p:grpSpPr>
        <a:xfrm>
          <a:off x="0" y="0"/>
          <a:ext cx="0" cy="0"/>
          <a:chOff x="0" y="0"/>
          <a:chExt cx="0" cy="0"/>
        </a:xfrm>
      </p:grpSpPr>
      <p:sp>
        <p:nvSpPr>
          <p:cNvPr id="1546" name="Google Shape;1546;p107"/>
          <p:cNvSpPr txBox="1"/>
          <p:nvPr/>
        </p:nvSpPr>
        <p:spPr>
          <a:xfrm>
            <a:off x="4848150" y="4786800"/>
            <a:ext cx="4134600" cy="25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Source: Princeton Textbook</a:t>
            </a:r>
            <a:endParaRPr sz="1100"/>
          </a:p>
        </p:txBody>
      </p:sp>
      <p:sp>
        <p:nvSpPr>
          <p:cNvPr id="1547" name="Google Shape;1547;p107"/>
          <p:cNvSpPr txBox="1"/>
          <p:nvPr/>
        </p:nvSpPr>
        <p:spPr>
          <a:xfrm>
            <a:off x="114330" y="371475"/>
            <a:ext cx="9029700" cy="1752600"/>
          </a:xfrm>
          <a:prstGeom prst="rect">
            <a:avLst/>
          </a:prstGeom>
          <a:solidFill>
            <a:srgbClr val="FFFFFF"/>
          </a:solidFill>
          <a:ln>
            <a:noFill/>
          </a:ln>
        </p:spPr>
        <p:txBody>
          <a:bodyPr spcFirstLastPara="1" wrap="square" lIns="34300" tIns="34300" rIns="34300" bIns="34300" anchor="ctr" anchorCtr="0">
            <a:noAutofit/>
          </a:bodyPr>
          <a:lstStyle/>
          <a:p>
            <a:pPr marL="0" lvl="0" indent="0" algn="l" rtl="0">
              <a:lnSpc>
                <a:spcPct val="115000"/>
              </a:lnSpc>
              <a:spcBef>
                <a:spcPts val="0"/>
              </a:spcBef>
              <a:spcAft>
                <a:spcPts val="0"/>
              </a:spcAft>
              <a:buNone/>
            </a:pPr>
            <a:endParaRPr sz="1700" dirty="0">
              <a:solidFill>
                <a:schemeClr val="dk2"/>
              </a:solidFill>
            </a:endParaRPr>
          </a:p>
          <a:p>
            <a:pPr marL="0" lvl="0" indent="0" algn="l" rtl="0">
              <a:lnSpc>
                <a:spcPct val="115000"/>
              </a:lnSpc>
              <a:spcBef>
                <a:spcPts val="0"/>
              </a:spcBef>
              <a:spcAft>
                <a:spcPts val="0"/>
              </a:spcAft>
              <a:buNone/>
            </a:pPr>
            <a:r>
              <a:rPr lang="en" sz="1700" dirty="0">
                <a:solidFill>
                  <a:schemeClr val="dk2"/>
                </a:solidFill>
              </a:rPr>
              <a:t>{</a:t>
            </a:r>
            <a:endParaRPr sz="1700" dirty="0">
              <a:solidFill>
                <a:schemeClr val="dk2"/>
              </a:solidFill>
            </a:endParaRPr>
          </a:p>
          <a:p>
            <a:pPr marL="177800" lvl="0" indent="0" algn="l" rtl="0">
              <a:lnSpc>
                <a:spcPct val="115000"/>
              </a:lnSpc>
              <a:spcBef>
                <a:spcPts val="0"/>
              </a:spcBef>
              <a:spcAft>
                <a:spcPts val="0"/>
              </a:spcAft>
              <a:buNone/>
            </a:pPr>
            <a:r>
              <a:rPr lang="en" sz="1700" dirty="0">
                <a:solidFill>
                  <a:srgbClr val="666666"/>
                </a:solidFill>
                <a:highlight>
                  <a:srgbClr val="FECB33"/>
                </a:highlight>
              </a:rPr>
              <a:t>“hash”: “5a42590fbe0a90ee8e8747244d6c84f0db1a3a24e8f1b95b10c9e050990b8b6b”,</a:t>
            </a:r>
            <a:endParaRPr sz="1700" dirty="0">
              <a:solidFill>
                <a:srgbClr val="666666"/>
              </a:solidFill>
              <a:highlight>
                <a:srgbClr val="FECB33"/>
              </a:highlight>
            </a:endParaRPr>
          </a:p>
          <a:p>
            <a:pPr marL="177800" lvl="0" indent="0" algn="l" rtl="0">
              <a:lnSpc>
                <a:spcPct val="115000"/>
              </a:lnSpc>
              <a:spcBef>
                <a:spcPts val="0"/>
              </a:spcBef>
              <a:spcAft>
                <a:spcPts val="0"/>
              </a:spcAft>
              <a:buNone/>
            </a:pPr>
            <a:r>
              <a:rPr lang="en" sz="1700" dirty="0">
                <a:solidFill>
                  <a:schemeClr val="dk2"/>
                </a:solidFill>
              </a:rPr>
              <a:t>“ver”: 1,</a:t>
            </a:r>
            <a:br>
              <a:rPr lang="en" sz="1700" dirty="0">
                <a:solidFill>
                  <a:schemeClr val="dk2"/>
                </a:solidFill>
              </a:rPr>
            </a:br>
            <a:r>
              <a:rPr lang="en" sz="1700" dirty="0">
                <a:solidFill>
                  <a:schemeClr val="dk2"/>
                </a:solidFill>
              </a:rPr>
              <a:t>“vin_sz”: 2,</a:t>
            </a:r>
            <a:br>
              <a:rPr lang="en" sz="1700" dirty="0">
                <a:solidFill>
                  <a:schemeClr val="dk2"/>
                </a:solidFill>
              </a:rPr>
            </a:br>
            <a:r>
              <a:rPr lang="en" sz="1700" dirty="0">
                <a:solidFill>
                  <a:schemeClr val="dk2"/>
                </a:solidFill>
              </a:rPr>
              <a:t>“vout_sz”: 1,</a:t>
            </a:r>
            <a:endParaRPr sz="1700" dirty="0">
              <a:solidFill>
                <a:schemeClr val="dk2"/>
              </a:solidFill>
            </a:endParaRPr>
          </a:p>
          <a:p>
            <a:pPr marL="177800" lvl="0" indent="0" algn="l" rtl="0">
              <a:lnSpc>
                <a:spcPct val="115000"/>
              </a:lnSpc>
              <a:spcBef>
                <a:spcPts val="0"/>
              </a:spcBef>
              <a:spcAft>
                <a:spcPts val="0"/>
              </a:spcAft>
              <a:buNone/>
            </a:pPr>
            <a:r>
              <a:rPr lang="en" sz="1700" dirty="0">
                <a:solidFill>
                  <a:schemeClr val="dk2"/>
                </a:solidFill>
              </a:rPr>
              <a:t>“lock_time”: 0,</a:t>
            </a:r>
            <a:endParaRPr sz="1700" dirty="0">
              <a:solidFill>
                <a:schemeClr val="dk2"/>
              </a:solidFill>
            </a:endParaRPr>
          </a:p>
          <a:p>
            <a:pPr marL="177800" lvl="0" indent="0" algn="l" rtl="0">
              <a:lnSpc>
                <a:spcPct val="115000"/>
              </a:lnSpc>
              <a:spcBef>
                <a:spcPts val="0"/>
              </a:spcBef>
              <a:spcAft>
                <a:spcPts val="0"/>
              </a:spcAft>
              <a:buNone/>
            </a:pPr>
            <a:r>
              <a:rPr lang="en" sz="1700" dirty="0">
                <a:solidFill>
                  <a:schemeClr val="dk2"/>
                </a:solidFill>
              </a:rPr>
              <a:t>“size”: 404,</a:t>
            </a:r>
            <a:endParaRPr sz="1700" dirty="0"/>
          </a:p>
        </p:txBody>
      </p:sp>
      <p:sp>
        <p:nvSpPr>
          <p:cNvPr id="1548" name="Google Shape;1548;p107"/>
          <p:cNvSpPr txBox="1"/>
          <p:nvPr/>
        </p:nvSpPr>
        <p:spPr>
          <a:xfrm>
            <a:off x="3028007" y="1897230"/>
            <a:ext cx="6867300" cy="2549100"/>
          </a:xfrm>
          <a:prstGeom prst="rect">
            <a:avLst/>
          </a:prstGeom>
          <a:noFill/>
          <a:ln>
            <a:noFill/>
          </a:ln>
        </p:spPr>
        <p:txBody>
          <a:bodyPr spcFirstLastPara="1" wrap="square" lIns="34300" tIns="34300" rIns="34300" bIns="34300" anchor="ctr" anchorCtr="0">
            <a:noAutofit/>
          </a:bodyPr>
          <a:lstStyle/>
          <a:p>
            <a:pPr marL="177800" lvl="0" indent="0" algn="l" rtl="0">
              <a:spcBef>
                <a:spcPts val="0"/>
              </a:spcBef>
              <a:spcAft>
                <a:spcPts val="0"/>
              </a:spcAft>
              <a:buNone/>
            </a:pPr>
            <a:r>
              <a:rPr lang="en" sz="800" dirty="0">
                <a:solidFill>
                  <a:schemeClr val="dk2"/>
                </a:solidFill>
              </a:rPr>
              <a:t>“in”: [</a:t>
            </a:r>
            <a:endParaRPr sz="800" dirty="0">
              <a:solidFill>
                <a:schemeClr val="dk2"/>
              </a:solidFill>
            </a:endParaRPr>
          </a:p>
          <a:p>
            <a:pPr marL="177800" lvl="0" indent="0" algn="l" rtl="0">
              <a:spcBef>
                <a:spcPts val="0"/>
              </a:spcBef>
              <a:spcAft>
                <a:spcPts val="0"/>
              </a:spcAft>
              <a:buNone/>
            </a:pPr>
            <a:r>
              <a:rPr lang="en" sz="800" dirty="0">
                <a:solidFill>
                  <a:schemeClr val="dk2"/>
                </a:solidFill>
              </a:rPr>
              <a:t>	{</a:t>
            </a:r>
            <a:endParaRPr sz="800" dirty="0">
              <a:solidFill>
                <a:schemeClr val="dk2"/>
              </a:solidFill>
            </a:endParaRPr>
          </a:p>
          <a:p>
            <a:pPr marL="177800" lvl="0" indent="0" algn="l" rtl="0">
              <a:spcBef>
                <a:spcPts val="0"/>
              </a:spcBef>
              <a:spcAft>
                <a:spcPts val="0"/>
              </a:spcAft>
              <a:buNone/>
            </a:pPr>
            <a:r>
              <a:rPr lang="en" sz="800" dirty="0">
                <a:solidFill>
                  <a:schemeClr val="dk2"/>
                </a:solidFill>
              </a:rPr>
              <a:t>		“prev_out”: {</a:t>
            </a:r>
            <a:endParaRPr sz="800" dirty="0">
              <a:solidFill>
                <a:schemeClr val="dk2"/>
              </a:solidFill>
            </a:endParaRPr>
          </a:p>
          <a:p>
            <a:pPr marL="177800" lvl="0" indent="0" algn="l" rtl="0">
              <a:spcBef>
                <a:spcPts val="0"/>
              </a:spcBef>
              <a:spcAft>
                <a:spcPts val="0"/>
              </a:spcAft>
              <a:buNone/>
            </a:pPr>
            <a:r>
              <a:rPr lang="en" sz="800" dirty="0">
                <a:solidFill>
                  <a:schemeClr val="dk2"/>
                </a:solidFill>
              </a:rPr>
              <a:t>			“hash”: “3be4ac9728a0823cf5e2deb2e86fc0bd2aa503a91d307b42ba76117d79280260”,</a:t>
            </a:r>
            <a:endParaRPr sz="800" dirty="0">
              <a:solidFill>
                <a:schemeClr val="dk2"/>
              </a:solidFill>
            </a:endParaRPr>
          </a:p>
          <a:p>
            <a:pPr marL="177800" lvl="0" indent="0" algn="l" rtl="0">
              <a:spcBef>
                <a:spcPts val="0"/>
              </a:spcBef>
              <a:spcAft>
                <a:spcPts val="0"/>
              </a:spcAft>
              <a:buNone/>
            </a:pPr>
            <a:r>
              <a:rPr lang="en" sz="800" dirty="0">
                <a:solidFill>
                  <a:schemeClr val="dk2"/>
                </a:solidFill>
              </a:rPr>
              <a:t>			“n”: 0</a:t>
            </a:r>
            <a:br>
              <a:rPr lang="en" sz="800" dirty="0">
                <a:solidFill>
                  <a:schemeClr val="dk2"/>
                </a:solidFill>
              </a:rPr>
            </a:br>
            <a:r>
              <a:rPr lang="en" sz="800" dirty="0">
                <a:solidFill>
                  <a:schemeClr val="dk2"/>
                </a:solidFill>
              </a:rPr>
              <a:t>		},</a:t>
            </a:r>
            <a:endParaRPr sz="800" dirty="0">
              <a:solidFill>
                <a:schemeClr val="dk2"/>
              </a:solidFill>
            </a:endParaRPr>
          </a:p>
          <a:p>
            <a:pPr marL="177800" lvl="0" indent="0" algn="l" rtl="0">
              <a:spcBef>
                <a:spcPts val="0"/>
              </a:spcBef>
              <a:spcAft>
                <a:spcPts val="0"/>
              </a:spcAft>
              <a:buNone/>
            </a:pPr>
            <a:r>
              <a:rPr lang="en" sz="800" dirty="0">
                <a:solidFill>
                  <a:schemeClr val="dk2"/>
                </a:solidFill>
              </a:rPr>
              <a:t>			“scriptSig”: “30440…”</a:t>
            </a:r>
            <a:br>
              <a:rPr lang="en" sz="800" dirty="0">
                <a:solidFill>
                  <a:schemeClr val="dk2"/>
                </a:solidFill>
              </a:rPr>
            </a:br>
            <a:r>
              <a:rPr lang="en" sz="800" dirty="0">
                <a:solidFill>
                  <a:schemeClr val="dk2"/>
                </a:solidFill>
              </a:rPr>
              <a:t>	},</a:t>
            </a:r>
            <a:endParaRPr sz="800" dirty="0">
              <a:solidFill>
                <a:schemeClr val="dk2"/>
              </a:solidFill>
            </a:endParaRPr>
          </a:p>
          <a:p>
            <a:pPr marL="177800" lvl="0" indent="0" algn="l" rtl="0">
              <a:spcBef>
                <a:spcPts val="0"/>
              </a:spcBef>
              <a:spcAft>
                <a:spcPts val="0"/>
              </a:spcAft>
              <a:buNone/>
            </a:pPr>
            <a:r>
              <a:rPr lang="en" sz="800" dirty="0">
                <a:solidFill>
                  <a:schemeClr val="dk2"/>
                </a:solidFill>
              </a:rPr>
              <a:t>	{</a:t>
            </a:r>
            <a:endParaRPr sz="800" dirty="0">
              <a:solidFill>
                <a:schemeClr val="dk2"/>
              </a:solidFill>
            </a:endParaRPr>
          </a:p>
          <a:p>
            <a:pPr marL="177800" lvl="0" indent="0" algn="l" rtl="0">
              <a:spcBef>
                <a:spcPts val="0"/>
              </a:spcBef>
              <a:spcAft>
                <a:spcPts val="0"/>
              </a:spcAft>
              <a:buNone/>
            </a:pPr>
            <a:r>
              <a:rPr lang="en" sz="800" dirty="0">
                <a:solidFill>
                  <a:schemeClr val="dk2"/>
                </a:solidFill>
              </a:rPr>
              <a:t>		“prev_out”: {</a:t>
            </a:r>
            <a:endParaRPr sz="800" dirty="0">
              <a:solidFill>
                <a:schemeClr val="dk2"/>
              </a:solidFill>
            </a:endParaRPr>
          </a:p>
          <a:p>
            <a:pPr marL="177800" lvl="0" indent="0" algn="l" rtl="0">
              <a:spcBef>
                <a:spcPts val="0"/>
              </a:spcBef>
              <a:spcAft>
                <a:spcPts val="0"/>
              </a:spcAft>
              <a:buNone/>
            </a:pPr>
            <a:r>
              <a:rPr lang="en" sz="800" dirty="0">
                <a:solidFill>
                  <a:schemeClr val="dk2"/>
                </a:solidFill>
              </a:rPr>
              <a:t>			“hash”: “7508e6ab259b4df0fd5147bab0c949d81473db4518f8afc5c3f52f91ff6b34e”,</a:t>
            </a:r>
            <a:endParaRPr sz="800" dirty="0">
              <a:solidFill>
                <a:schemeClr val="dk2"/>
              </a:solidFill>
            </a:endParaRPr>
          </a:p>
          <a:p>
            <a:pPr marL="177800" lvl="0" indent="0" algn="l" rtl="0">
              <a:spcBef>
                <a:spcPts val="0"/>
              </a:spcBef>
              <a:spcAft>
                <a:spcPts val="0"/>
              </a:spcAft>
              <a:buNone/>
            </a:pPr>
            <a:r>
              <a:rPr lang="en" sz="800" dirty="0">
                <a:solidFill>
                  <a:schemeClr val="dk2"/>
                </a:solidFill>
              </a:rPr>
              <a:t>			“n”: 0</a:t>
            </a:r>
            <a:endParaRPr sz="800" dirty="0">
              <a:solidFill>
                <a:schemeClr val="dk2"/>
              </a:solidFill>
            </a:endParaRPr>
          </a:p>
          <a:p>
            <a:pPr marL="177800" lvl="0" indent="0" algn="l" rtl="0">
              <a:spcBef>
                <a:spcPts val="0"/>
              </a:spcBef>
              <a:spcAft>
                <a:spcPts val="0"/>
              </a:spcAft>
              <a:buNone/>
            </a:pPr>
            <a:r>
              <a:rPr lang="en" sz="800" dirty="0">
                <a:solidFill>
                  <a:schemeClr val="dk2"/>
                </a:solidFill>
              </a:rPr>
              <a:t>		},</a:t>
            </a:r>
            <a:endParaRPr sz="800" dirty="0">
              <a:solidFill>
                <a:schemeClr val="dk2"/>
              </a:solidFill>
            </a:endParaRPr>
          </a:p>
          <a:p>
            <a:pPr marL="177800" lvl="0" indent="0" algn="l" rtl="0">
              <a:spcBef>
                <a:spcPts val="0"/>
              </a:spcBef>
              <a:spcAft>
                <a:spcPts val="0"/>
              </a:spcAft>
              <a:buNone/>
            </a:pPr>
            <a:r>
              <a:rPr lang="en" sz="800" dirty="0">
                <a:solidFill>
                  <a:schemeClr val="dk2"/>
                </a:solidFill>
              </a:rPr>
              <a:t>		“scriptSig”: “3f3a4ce81….”</a:t>
            </a:r>
            <a:endParaRPr sz="800" dirty="0">
              <a:solidFill>
                <a:schemeClr val="dk2"/>
              </a:solidFill>
            </a:endParaRPr>
          </a:p>
          <a:p>
            <a:pPr marL="177800" lvl="0" indent="0" algn="l" rtl="0">
              <a:spcBef>
                <a:spcPts val="0"/>
              </a:spcBef>
              <a:spcAft>
                <a:spcPts val="0"/>
              </a:spcAft>
              <a:buNone/>
            </a:pPr>
            <a:r>
              <a:rPr lang="en" sz="800" dirty="0">
                <a:solidFill>
                  <a:schemeClr val="dk2"/>
                </a:solidFill>
              </a:rPr>
              <a:t>	}</a:t>
            </a:r>
            <a:endParaRPr sz="800" dirty="0">
              <a:solidFill>
                <a:schemeClr val="dk2"/>
              </a:solidFill>
            </a:endParaRPr>
          </a:p>
          <a:p>
            <a:pPr marL="177800" lvl="0" indent="0" algn="l" rtl="0">
              <a:spcBef>
                <a:spcPts val="0"/>
              </a:spcBef>
              <a:spcAft>
                <a:spcPts val="0"/>
              </a:spcAft>
              <a:buNone/>
            </a:pPr>
            <a:r>
              <a:rPr lang="en" sz="800" dirty="0">
                <a:solidFill>
                  <a:schemeClr val="dk2"/>
                </a:solidFill>
              </a:rPr>
              <a:t>],</a:t>
            </a:r>
            <a:endParaRPr sz="800" dirty="0">
              <a:solidFill>
                <a:schemeClr val="dk2"/>
              </a:solidFill>
            </a:endParaRPr>
          </a:p>
          <a:p>
            <a:pPr marL="177800" lvl="0" indent="0" algn="l" rtl="0">
              <a:spcBef>
                <a:spcPts val="0"/>
              </a:spcBef>
              <a:spcAft>
                <a:spcPts val="0"/>
              </a:spcAft>
              <a:buNone/>
            </a:pPr>
            <a:r>
              <a:rPr lang="en" sz="800" dirty="0">
                <a:solidFill>
                  <a:schemeClr val="dk2"/>
                </a:solidFill>
              </a:rPr>
              <a:t>“out”: [</a:t>
            </a:r>
            <a:endParaRPr sz="800" dirty="0">
              <a:solidFill>
                <a:schemeClr val="dk2"/>
              </a:solidFill>
            </a:endParaRPr>
          </a:p>
          <a:p>
            <a:pPr marL="177800" lvl="0" indent="0" algn="l" rtl="0">
              <a:spcBef>
                <a:spcPts val="0"/>
              </a:spcBef>
              <a:spcAft>
                <a:spcPts val="0"/>
              </a:spcAft>
              <a:buNone/>
            </a:pPr>
            <a:r>
              <a:rPr lang="en" sz="800" dirty="0">
                <a:solidFill>
                  <a:schemeClr val="dk2"/>
                </a:solidFill>
              </a:rPr>
              <a:t>	{</a:t>
            </a:r>
            <a:endParaRPr sz="800" dirty="0">
              <a:solidFill>
                <a:schemeClr val="dk2"/>
              </a:solidFill>
            </a:endParaRPr>
          </a:p>
          <a:p>
            <a:pPr marL="177800" lvl="0" indent="0" algn="l" rtl="0">
              <a:spcBef>
                <a:spcPts val="0"/>
              </a:spcBef>
              <a:spcAft>
                <a:spcPts val="0"/>
              </a:spcAft>
              <a:buNone/>
            </a:pPr>
            <a:r>
              <a:rPr lang="en" sz="800" dirty="0">
                <a:solidFill>
                  <a:schemeClr val="dk2"/>
                </a:solidFill>
              </a:rPr>
              <a:t>		“value”: 10.12287097”,</a:t>
            </a:r>
            <a:endParaRPr sz="800" dirty="0">
              <a:solidFill>
                <a:schemeClr val="dk2"/>
              </a:solidFill>
            </a:endParaRPr>
          </a:p>
          <a:p>
            <a:pPr marL="177800" lvl="0" indent="0" algn="l" rtl="0">
              <a:spcBef>
                <a:spcPts val="0"/>
              </a:spcBef>
              <a:spcAft>
                <a:spcPts val="0"/>
              </a:spcAft>
              <a:buNone/>
            </a:pPr>
            <a:r>
              <a:rPr lang="en" sz="800" dirty="0">
                <a:solidFill>
                  <a:schemeClr val="dk2"/>
                </a:solidFill>
              </a:rPr>
              <a:t>		“scriptPubKey”: “OP_DUP OP_HASH160 69e02e18b5705a05dd6b28ed517716c894b3d42e OP_EQUALVERIFY OP_CHECKSIG”</a:t>
            </a:r>
            <a:endParaRPr sz="800" dirty="0">
              <a:solidFill>
                <a:schemeClr val="dk2"/>
              </a:solidFill>
            </a:endParaRPr>
          </a:p>
          <a:p>
            <a:pPr marL="177800" lvl="0" indent="0" algn="l" rtl="0">
              <a:spcBef>
                <a:spcPts val="0"/>
              </a:spcBef>
              <a:spcAft>
                <a:spcPts val="0"/>
              </a:spcAft>
              <a:buNone/>
            </a:pPr>
            <a:r>
              <a:rPr lang="en" sz="800" dirty="0">
                <a:solidFill>
                  <a:schemeClr val="dk2"/>
                </a:solidFill>
              </a:rPr>
              <a:t>	}</a:t>
            </a:r>
            <a:endParaRPr sz="800" dirty="0">
              <a:solidFill>
                <a:schemeClr val="dk2"/>
              </a:solidFill>
            </a:endParaRPr>
          </a:p>
          <a:p>
            <a:pPr marL="177800" lvl="0" indent="0" algn="l" rtl="0">
              <a:spcBef>
                <a:spcPts val="0"/>
              </a:spcBef>
              <a:spcAft>
                <a:spcPts val="0"/>
              </a:spcAft>
              <a:buNone/>
            </a:pPr>
            <a:r>
              <a:rPr lang="en" sz="800" dirty="0">
                <a:solidFill>
                  <a:schemeClr val="dk2"/>
                </a:solidFill>
              </a:rPr>
              <a:t>]</a:t>
            </a:r>
            <a:endParaRPr sz="800" dirty="0">
              <a:solidFill>
                <a:schemeClr val="dk2"/>
              </a:solidFill>
            </a:endParaRPr>
          </a:p>
          <a:p>
            <a:pPr marL="0" lvl="0" indent="0" algn="l" rtl="0">
              <a:spcBef>
                <a:spcPts val="0"/>
              </a:spcBef>
              <a:spcAft>
                <a:spcPts val="0"/>
              </a:spcAft>
              <a:buNone/>
            </a:pPr>
            <a:r>
              <a:rPr lang="en" sz="800" dirty="0">
                <a:solidFill>
                  <a:schemeClr val="dk2"/>
                </a:solidFill>
              </a:rPr>
              <a:t>}</a:t>
            </a:r>
            <a:endParaRPr sz="800" dirty="0">
              <a:solidFill>
                <a:schemeClr val="dk2"/>
              </a:solidFill>
            </a:endParaRPr>
          </a:p>
        </p:txBody>
      </p:sp>
      <p:cxnSp>
        <p:nvCxnSpPr>
          <p:cNvPr id="1549" name="Google Shape;1549;p107"/>
          <p:cNvCxnSpPr/>
          <p:nvPr/>
        </p:nvCxnSpPr>
        <p:spPr>
          <a:xfrm rot="10800000">
            <a:off x="7366753" y="1034388"/>
            <a:ext cx="290700" cy="371100"/>
          </a:xfrm>
          <a:prstGeom prst="straightConnector1">
            <a:avLst/>
          </a:prstGeom>
          <a:noFill/>
          <a:ln w="38100" cap="flat" cmpd="sng">
            <a:solidFill>
              <a:srgbClr val="FF0000"/>
            </a:solidFill>
            <a:prstDash val="solid"/>
            <a:round/>
            <a:headEnd type="none" w="med" len="med"/>
            <a:tailEnd type="triangle" w="med" len="med"/>
          </a:ln>
        </p:spPr>
      </p:cxnSp>
      <p:sp>
        <p:nvSpPr>
          <p:cNvPr id="1550" name="Google Shape;1550;p107"/>
          <p:cNvSpPr txBox="1"/>
          <p:nvPr/>
        </p:nvSpPr>
        <p:spPr>
          <a:xfrm>
            <a:off x="6857142" y="1310391"/>
            <a:ext cx="1822200" cy="58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rgbClr val="980000"/>
                </a:solidFill>
                <a:latin typeface="Proxima Nova"/>
                <a:ea typeface="Proxima Nova"/>
                <a:cs typeface="Proxima Nova"/>
                <a:sym typeface="Proxima Nova"/>
              </a:rPr>
              <a:t>hash or “ID” </a:t>
            </a:r>
            <a:endParaRPr sz="1400">
              <a:solidFill>
                <a:srgbClr val="980000"/>
              </a:solidFill>
              <a:latin typeface="Proxima Nova"/>
              <a:ea typeface="Proxima Nova"/>
              <a:cs typeface="Proxima Nova"/>
              <a:sym typeface="Proxima Nova"/>
            </a:endParaRPr>
          </a:p>
          <a:p>
            <a:pPr marL="0" lvl="0" indent="0" algn="ctr" rtl="0">
              <a:spcBef>
                <a:spcPts val="0"/>
              </a:spcBef>
              <a:spcAft>
                <a:spcPts val="0"/>
              </a:spcAft>
              <a:buNone/>
            </a:pPr>
            <a:r>
              <a:rPr lang="en" sz="1400">
                <a:solidFill>
                  <a:srgbClr val="980000"/>
                </a:solidFill>
                <a:latin typeface="Proxima Nova"/>
                <a:ea typeface="Proxima Nova"/>
                <a:cs typeface="Proxima Nova"/>
                <a:sym typeface="Proxima Nova"/>
              </a:rPr>
              <a:t>of this transaction</a:t>
            </a:r>
            <a:endParaRPr sz="1400">
              <a:solidFill>
                <a:srgbClr val="980000"/>
              </a:solidFill>
              <a:latin typeface="Proxima Nova"/>
              <a:ea typeface="Proxima Nova"/>
              <a:cs typeface="Proxima Nova"/>
              <a:sym typeface="Proxima Nova"/>
            </a:endParaRPr>
          </a:p>
        </p:txBody>
      </p:sp>
      <p:sp>
        <p:nvSpPr>
          <p:cNvPr id="1551" name="Google Shape;1551;p107"/>
          <p:cNvSpPr txBox="1"/>
          <p:nvPr/>
        </p:nvSpPr>
        <p:spPr>
          <a:xfrm>
            <a:off x="412050" y="251800"/>
            <a:ext cx="8167500" cy="376200"/>
          </a:xfrm>
          <a:prstGeom prst="rect">
            <a:avLst/>
          </a:prstGeom>
          <a:solidFill>
            <a:srgbClr val="004735"/>
          </a:solid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dirty="0">
                <a:solidFill>
                  <a:schemeClr val="bg1"/>
                </a:solidFill>
                <a:latin typeface="Poppins"/>
                <a:ea typeface="Poppins"/>
                <a:cs typeface="Poppins"/>
                <a:sym typeface="Poppins"/>
              </a:rPr>
              <a:t>CONTENTS OF </a:t>
            </a:r>
            <a:r>
              <a:rPr lang="hu-HU" sz="2700" b="1" dirty="0">
                <a:solidFill>
                  <a:schemeClr val="bg1"/>
                </a:solidFill>
                <a:latin typeface="Poppins"/>
                <a:ea typeface="Poppins"/>
                <a:cs typeface="Poppins"/>
                <a:sym typeface="Poppins"/>
              </a:rPr>
              <a:t>A</a:t>
            </a:r>
            <a:r>
              <a:rPr lang="en" sz="2700" b="1" dirty="0">
                <a:solidFill>
                  <a:schemeClr val="bg1"/>
                </a:solidFill>
                <a:latin typeface="Poppins"/>
                <a:ea typeface="Poppins"/>
                <a:cs typeface="Poppins"/>
                <a:sym typeface="Poppins"/>
              </a:rPr>
              <a:t>A TRANSACTION - METADATA</a:t>
            </a:r>
            <a:endParaRPr sz="2700" b="1" dirty="0">
              <a:solidFill>
                <a:schemeClr val="bg1"/>
              </a:solidFill>
              <a:latin typeface="Poppins"/>
              <a:ea typeface="Poppins"/>
              <a:cs typeface="Poppins"/>
              <a:sym typeface="Poppins"/>
            </a:endParaRPr>
          </a:p>
        </p:txBody>
      </p:sp>
    </p:spTree>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55"/>
        <p:cNvGrpSpPr/>
        <p:nvPr/>
      </p:nvGrpSpPr>
      <p:grpSpPr>
        <a:xfrm>
          <a:off x="0" y="0"/>
          <a:ext cx="0" cy="0"/>
          <a:chOff x="0" y="0"/>
          <a:chExt cx="0" cy="0"/>
        </a:xfrm>
      </p:grpSpPr>
      <p:sp>
        <p:nvSpPr>
          <p:cNvPr id="1556" name="Google Shape;1556;p108"/>
          <p:cNvSpPr txBox="1"/>
          <p:nvPr/>
        </p:nvSpPr>
        <p:spPr>
          <a:xfrm>
            <a:off x="4848150" y="4786800"/>
            <a:ext cx="4134600" cy="25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Source: Princeton Textbook</a:t>
            </a:r>
            <a:endParaRPr sz="1100"/>
          </a:p>
        </p:txBody>
      </p:sp>
      <p:sp>
        <p:nvSpPr>
          <p:cNvPr id="1557" name="Google Shape;1557;p108"/>
          <p:cNvSpPr txBox="1"/>
          <p:nvPr/>
        </p:nvSpPr>
        <p:spPr>
          <a:xfrm>
            <a:off x="114330" y="371475"/>
            <a:ext cx="9029700" cy="1752600"/>
          </a:xfrm>
          <a:prstGeom prst="rect">
            <a:avLst/>
          </a:prstGeom>
          <a:solidFill>
            <a:srgbClr val="FFFFFF"/>
          </a:solidFill>
          <a:ln>
            <a:noFill/>
          </a:ln>
        </p:spPr>
        <p:txBody>
          <a:bodyPr spcFirstLastPara="1" wrap="square" lIns="34300" tIns="34300" rIns="34300" bIns="34300" anchor="ctr" anchorCtr="0">
            <a:noAutofit/>
          </a:bodyPr>
          <a:lstStyle/>
          <a:p>
            <a:pPr marL="0" lvl="0" indent="0" algn="l" rtl="0">
              <a:lnSpc>
                <a:spcPct val="115000"/>
              </a:lnSpc>
              <a:spcBef>
                <a:spcPts val="0"/>
              </a:spcBef>
              <a:spcAft>
                <a:spcPts val="0"/>
              </a:spcAft>
              <a:buNone/>
            </a:pPr>
            <a:endParaRPr sz="1700" dirty="0">
              <a:solidFill>
                <a:schemeClr val="dk2"/>
              </a:solidFill>
            </a:endParaRPr>
          </a:p>
          <a:p>
            <a:pPr marL="0" lvl="0" indent="0" algn="l" rtl="0">
              <a:lnSpc>
                <a:spcPct val="115000"/>
              </a:lnSpc>
              <a:spcBef>
                <a:spcPts val="0"/>
              </a:spcBef>
              <a:spcAft>
                <a:spcPts val="0"/>
              </a:spcAft>
              <a:buNone/>
            </a:pPr>
            <a:r>
              <a:rPr lang="en" sz="1700" dirty="0">
                <a:solidFill>
                  <a:schemeClr val="dk2"/>
                </a:solidFill>
              </a:rPr>
              <a:t>{</a:t>
            </a:r>
            <a:endParaRPr sz="1700" dirty="0">
              <a:solidFill>
                <a:schemeClr val="dk2"/>
              </a:solidFill>
            </a:endParaRPr>
          </a:p>
          <a:p>
            <a:pPr marL="177800" lvl="0" indent="0" algn="l" rtl="0">
              <a:lnSpc>
                <a:spcPct val="115000"/>
              </a:lnSpc>
              <a:spcBef>
                <a:spcPts val="0"/>
              </a:spcBef>
              <a:spcAft>
                <a:spcPts val="0"/>
              </a:spcAft>
              <a:buNone/>
            </a:pPr>
            <a:r>
              <a:rPr lang="en" sz="1700" dirty="0">
                <a:solidFill>
                  <a:schemeClr val="dk2"/>
                </a:solidFill>
                <a:highlight>
                  <a:srgbClr val="FECB33"/>
                </a:highlight>
              </a:rPr>
              <a:t>“hash”: “5a42590fbe0a90ee8e8747244d6c84f0db1a3a24e8f1b95b10c9e050990b8b6b”,</a:t>
            </a:r>
            <a:endParaRPr sz="1700" dirty="0">
              <a:solidFill>
                <a:schemeClr val="dk2"/>
              </a:solidFill>
              <a:highlight>
                <a:srgbClr val="FECB33"/>
              </a:highlight>
            </a:endParaRPr>
          </a:p>
          <a:p>
            <a:pPr marL="177800" lvl="0" indent="0" algn="l" rtl="0">
              <a:lnSpc>
                <a:spcPct val="115000"/>
              </a:lnSpc>
              <a:spcBef>
                <a:spcPts val="0"/>
              </a:spcBef>
              <a:spcAft>
                <a:spcPts val="0"/>
              </a:spcAft>
              <a:buNone/>
            </a:pPr>
            <a:r>
              <a:rPr lang="en" sz="1700" dirty="0">
                <a:solidFill>
                  <a:schemeClr val="dk2"/>
                </a:solidFill>
              </a:rPr>
              <a:t>“ver”: 1,</a:t>
            </a:r>
            <a:br>
              <a:rPr lang="en" sz="1700" dirty="0">
                <a:solidFill>
                  <a:schemeClr val="dk2"/>
                </a:solidFill>
              </a:rPr>
            </a:br>
            <a:r>
              <a:rPr lang="en" sz="1700" dirty="0">
                <a:solidFill>
                  <a:schemeClr val="dk2"/>
                </a:solidFill>
              </a:rPr>
              <a:t>“v</a:t>
            </a:r>
            <a:r>
              <a:rPr lang="en" sz="1700" dirty="0">
                <a:solidFill>
                  <a:schemeClr val="dk2"/>
                </a:solidFill>
                <a:highlight>
                  <a:srgbClr val="FECB33"/>
                </a:highlight>
              </a:rPr>
              <a:t>in</a:t>
            </a:r>
            <a:r>
              <a:rPr lang="en" sz="1700" dirty="0">
                <a:solidFill>
                  <a:schemeClr val="dk2"/>
                </a:solidFill>
              </a:rPr>
              <a:t>_sz”: 2,</a:t>
            </a:r>
            <a:br>
              <a:rPr lang="en" sz="1700" dirty="0">
                <a:solidFill>
                  <a:schemeClr val="dk2"/>
                </a:solidFill>
              </a:rPr>
            </a:br>
            <a:r>
              <a:rPr lang="en" sz="1700" dirty="0">
                <a:solidFill>
                  <a:schemeClr val="dk2"/>
                </a:solidFill>
              </a:rPr>
              <a:t>“v</a:t>
            </a:r>
            <a:r>
              <a:rPr lang="en" sz="1700" dirty="0">
                <a:solidFill>
                  <a:schemeClr val="dk2"/>
                </a:solidFill>
                <a:highlight>
                  <a:srgbClr val="FECB33"/>
                </a:highlight>
              </a:rPr>
              <a:t>out</a:t>
            </a:r>
            <a:r>
              <a:rPr lang="en" sz="1700" dirty="0">
                <a:solidFill>
                  <a:schemeClr val="dk2"/>
                </a:solidFill>
              </a:rPr>
              <a:t>_sz”: 1,</a:t>
            </a:r>
            <a:endParaRPr sz="1700" dirty="0">
              <a:solidFill>
                <a:schemeClr val="dk2"/>
              </a:solidFill>
            </a:endParaRPr>
          </a:p>
          <a:p>
            <a:pPr marL="177800" lvl="0" indent="0" algn="l" rtl="0">
              <a:lnSpc>
                <a:spcPct val="115000"/>
              </a:lnSpc>
              <a:spcBef>
                <a:spcPts val="0"/>
              </a:spcBef>
              <a:spcAft>
                <a:spcPts val="0"/>
              </a:spcAft>
              <a:buNone/>
            </a:pPr>
            <a:r>
              <a:rPr lang="en" sz="1700" dirty="0">
                <a:solidFill>
                  <a:schemeClr val="dk2"/>
                </a:solidFill>
              </a:rPr>
              <a:t>“lock_time”: 0,</a:t>
            </a:r>
            <a:endParaRPr sz="1700" dirty="0">
              <a:solidFill>
                <a:schemeClr val="dk2"/>
              </a:solidFill>
            </a:endParaRPr>
          </a:p>
          <a:p>
            <a:pPr marL="177800" lvl="0" indent="0" algn="l" rtl="0">
              <a:lnSpc>
                <a:spcPct val="115000"/>
              </a:lnSpc>
              <a:spcBef>
                <a:spcPts val="0"/>
              </a:spcBef>
              <a:spcAft>
                <a:spcPts val="0"/>
              </a:spcAft>
              <a:buNone/>
            </a:pPr>
            <a:r>
              <a:rPr lang="en" sz="1700" dirty="0">
                <a:solidFill>
                  <a:schemeClr val="dk2"/>
                </a:solidFill>
              </a:rPr>
              <a:t>“size”: 404,</a:t>
            </a:r>
            <a:endParaRPr sz="1700" dirty="0"/>
          </a:p>
        </p:txBody>
      </p:sp>
      <p:sp>
        <p:nvSpPr>
          <p:cNvPr id="1558" name="Google Shape;1558;p108"/>
          <p:cNvSpPr txBox="1"/>
          <p:nvPr/>
        </p:nvSpPr>
        <p:spPr>
          <a:xfrm>
            <a:off x="114330" y="2490769"/>
            <a:ext cx="6612300" cy="2628600"/>
          </a:xfrm>
          <a:prstGeom prst="rect">
            <a:avLst/>
          </a:prstGeom>
          <a:noFill/>
          <a:ln>
            <a:noFill/>
          </a:ln>
        </p:spPr>
        <p:txBody>
          <a:bodyPr spcFirstLastPara="1" wrap="square" lIns="34300" tIns="34300" rIns="34300" bIns="34300" anchor="ctr" anchorCtr="0">
            <a:noAutofit/>
          </a:bodyPr>
          <a:lstStyle/>
          <a:p>
            <a:pPr marL="177800" lvl="0" indent="0" algn="l" rtl="0">
              <a:spcBef>
                <a:spcPts val="0"/>
              </a:spcBef>
              <a:spcAft>
                <a:spcPts val="0"/>
              </a:spcAft>
              <a:buNone/>
            </a:pPr>
            <a:r>
              <a:rPr lang="en" sz="800">
                <a:solidFill>
                  <a:schemeClr val="dk2"/>
                </a:solidFill>
              </a:rPr>
              <a:t>“in”: [</a:t>
            </a:r>
            <a:endParaRPr sz="800">
              <a:solidFill>
                <a:schemeClr val="dk2"/>
              </a:solidFill>
            </a:endParaRPr>
          </a:p>
          <a:p>
            <a:pPr marL="177800" lvl="0" indent="0" algn="l" rtl="0">
              <a:spcBef>
                <a:spcPts val="0"/>
              </a:spcBef>
              <a:spcAft>
                <a:spcPts val="0"/>
              </a:spcAft>
              <a:buNone/>
            </a:pPr>
            <a:r>
              <a:rPr lang="en" sz="800">
                <a:solidFill>
                  <a:schemeClr val="dk2"/>
                </a:solidFill>
              </a:rPr>
              <a:t>	{</a:t>
            </a:r>
            <a:endParaRPr sz="800">
              <a:solidFill>
                <a:schemeClr val="dk2"/>
              </a:solidFill>
            </a:endParaRPr>
          </a:p>
          <a:p>
            <a:pPr marL="177800" lvl="0" indent="0" algn="l" rtl="0">
              <a:spcBef>
                <a:spcPts val="0"/>
              </a:spcBef>
              <a:spcAft>
                <a:spcPts val="0"/>
              </a:spcAft>
              <a:buNone/>
            </a:pPr>
            <a:r>
              <a:rPr lang="en" sz="800">
                <a:solidFill>
                  <a:schemeClr val="dk2"/>
                </a:solidFill>
              </a:rPr>
              <a:t>		“prev_out”: {</a:t>
            </a:r>
            <a:endParaRPr sz="800">
              <a:solidFill>
                <a:schemeClr val="dk2"/>
              </a:solidFill>
            </a:endParaRPr>
          </a:p>
          <a:p>
            <a:pPr marL="177800" lvl="0" indent="0" algn="l" rtl="0">
              <a:spcBef>
                <a:spcPts val="0"/>
              </a:spcBef>
              <a:spcAft>
                <a:spcPts val="0"/>
              </a:spcAft>
              <a:buNone/>
            </a:pPr>
            <a:r>
              <a:rPr lang="en" sz="800">
                <a:solidFill>
                  <a:schemeClr val="dk2"/>
                </a:solidFill>
              </a:rPr>
              <a:t>			“hash”: “3be4ac9728a0823cf5e2deb2e86fc0bd2aa503a91d307b42ba76117d79280260”,</a:t>
            </a:r>
            <a:endParaRPr sz="800">
              <a:solidFill>
                <a:schemeClr val="dk2"/>
              </a:solidFill>
            </a:endParaRPr>
          </a:p>
          <a:p>
            <a:pPr marL="177800" lvl="0" indent="0" algn="l" rtl="0">
              <a:spcBef>
                <a:spcPts val="0"/>
              </a:spcBef>
              <a:spcAft>
                <a:spcPts val="0"/>
              </a:spcAft>
              <a:buNone/>
            </a:pPr>
            <a:r>
              <a:rPr lang="en" sz="800">
                <a:solidFill>
                  <a:schemeClr val="dk2"/>
                </a:solidFill>
              </a:rPr>
              <a:t>			“n”: 0</a:t>
            </a:r>
            <a:br>
              <a:rPr lang="en" sz="800">
                <a:solidFill>
                  <a:schemeClr val="dk2"/>
                </a:solidFill>
              </a:rPr>
            </a:br>
            <a:r>
              <a:rPr lang="en" sz="800">
                <a:solidFill>
                  <a:schemeClr val="dk2"/>
                </a:solidFill>
              </a:rPr>
              <a:t>		},</a:t>
            </a:r>
            <a:endParaRPr sz="800">
              <a:solidFill>
                <a:schemeClr val="dk2"/>
              </a:solidFill>
            </a:endParaRPr>
          </a:p>
          <a:p>
            <a:pPr marL="177800" lvl="0" indent="0" algn="l" rtl="0">
              <a:spcBef>
                <a:spcPts val="0"/>
              </a:spcBef>
              <a:spcAft>
                <a:spcPts val="0"/>
              </a:spcAft>
              <a:buNone/>
            </a:pPr>
            <a:r>
              <a:rPr lang="en" sz="800">
                <a:solidFill>
                  <a:schemeClr val="dk2"/>
                </a:solidFill>
              </a:rPr>
              <a:t>			“scriptSig”: “30440…”</a:t>
            </a:r>
            <a:br>
              <a:rPr lang="en" sz="800">
                <a:solidFill>
                  <a:schemeClr val="dk2"/>
                </a:solidFill>
              </a:rPr>
            </a:br>
            <a:r>
              <a:rPr lang="en" sz="800">
                <a:solidFill>
                  <a:schemeClr val="dk2"/>
                </a:solidFill>
              </a:rPr>
              <a:t>	},</a:t>
            </a:r>
            <a:endParaRPr sz="800">
              <a:solidFill>
                <a:schemeClr val="dk2"/>
              </a:solidFill>
            </a:endParaRPr>
          </a:p>
          <a:p>
            <a:pPr marL="177800" lvl="0" indent="0" algn="l" rtl="0">
              <a:spcBef>
                <a:spcPts val="0"/>
              </a:spcBef>
              <a:spcAft>
                <a:spcPts val="0"/>
              </a:spcAft>
              <a:buNone/>
            </a:pPr>
            <a:r>
              <a:rPr lang="en" sz="800">
                <a:solidFill>
                  <a:schemeClr val="dk2"/>
                </a:solidFill>
              </a:rPr>
              <a:t>	{</a:t>
            </a:r>
            <a:endParaRPr sz="800">
              <a:solidFill>
                <a:schemeClr val="dk2"/>
              </a:solidFill>
            </a:endParaRPr>
          </a:p>
          <a:p>
            <a:pPr marL="177800" lvl="0" indent="0" algn="l" rtl="0">
              <a:spcBef>
                <a:spcPts val="0"/>
              </a:spcBef>
              <a:spcAft>
                <a:spcPts val="0"/>
              </a:spcAft>
              <a:buNone/>
            </a:pPr>
            <a:r>
              <a:rPr lang="en" sz="800">
                <a:solidFill>
                  <a:schemeClr val="dk2"/>
                </a:solidFill>
              </a:rPr>
              <a:t>		“prev_out”: {</a:t>
            </a:r>
            <a:endParaRPr sz="800">
              <a:solidFill>
                <a:schemeClr val="dk2"/>
              </a:solidFill>
            </a:endParaRPr>
          </a:p>
          <a:p>
            <a:pPr marL="177800" lvl="0" indent="0" algn="l" rtl="0">
              <a:spcBef>
                <a:spcPts val="0"/>
              </a:spcBef>
              <a:spcAft>
                <a:spcPts val="0"/>
              </a:spcAft>
              <a:buNone/>
            </a:pPr>
            <a:r>
              <a:rPr lang="en" sz="800">
                <a:solidFill>
                  <a:schemeClr val="dk2"/>
                </a:solidFill>
              </a:rPr>
              <a:t>			“hash”: “7508e6ab259b4df0fd5147bab0c949d81473db4518f8afc5c3f52f91ff6b34e”,</a:t>
            </a:r>
            <a:endParaRPr sz="800">
              <a:solidFill>
                <a:schemeClr val="dk2"/>
              </a:solidFill>
            </a:endParaRPr>
          </a:p>
          <a:p>
            <a:pPr marL="177800" lvl="0" indent="0" algn="l" rtl="0">
              <a:spcBef>
                <a:spcPts val="0"/>
              </a:spcBef>
              <a:spcAft>
                <a:spcPts val="0"/>
              </a:spcAft>
              <a:buNone/>
            </a:pPr>
            <a:r>
              <a:rPr lang="en" sz="800">
                <a:solidFill>
                  <a:schemeClr val="dk2"/>
                </a:solidFill>
              </a:rPr>
              <a:t>			“n”: 0</a:t>
            </a:r>
            <a:endParaRPr sz="800">
              <a:solidFill>
                <a:schemeClr val="dk2"/>
              </a:solidFill>
            </a:endParaRPr>
          </a:p>
          <a:p>
            <a:pPr marL="177800" lvl="0" indent="0" algn="l" rtl="0">
              <a:spcBef>
                <a:spcPts val="0"/>
              </a:spcBef>
              <a:spcAft>
                <a:spcPts val="0"/>
              </a:spcAft>
              <a:buNone/>
            </a:pPr>
            <a:r>
              <a:rPr lang="en" sz="800">
                <a:solidFill>
                  <a:schemeClr val="dk2"/>
                </a:solidFill>
              </a:rPr>
              <a:t>		},</a:t>
            </a:r>
            <a:endParaRPr sz="800">
              <a:solidFill>
                <a:schemeClr val="dk2"/>
              </a:solidFill>
            </a:endParaRPr>
          </a:p>
          <a:p>
            <a:pPr marL="177800" lvl="0" indent="0" algn="l" rtl="0">
              <a:spcBef>
                <a:spcPts val="0"/>
              </a:spcBef>
              <a:spcAft>
                <a:spcPts val="0"/>
              </a:spcAft>
              <a:buNone/>
            </a:pPr>
            <a:r>
              <a:rPr lang="en" sz="800">
                <a:solidFill>
                  <a:schemeClr val="dk2"/>
                </a:solidFill>
              </a:rPr>
              <a:t>		“scriptSig”: “3f3a4ce81….”</a:t>
            </a:r>
            <a:endParaRPr sz="800">
              <a:solidFill>
                <a:schemeClr val="dk2"/>
              </a:solidFill>
            </a:endParaRPr>
          </a:p>
          <a:p>
            <a:pPr marL="177800" lvl="0" indent="0" algn="l" rtl="0">
              <a:spcBef>
                <a:spcPts val="0"/>
              </a:spcBef>
              <a:spcAft>
                <a:spcPts val="0"/>
              </a:spcAft>
              <a:buNone/>
            </a:pPr>
            <a:r>
              <a:rPr lang="en" sz="800">
                <a:solidFill>
                  <a:schemeClr val="dk2"/>
                </a:solidFill>
              </a:rPr>
              <a:t>	}</a:t>
            </a:r>
            <a:endParaRPr sz="800">
              <a:solidFill>
                <a:schemeClr val="dk2"/>
              </a:solidFill>
            </a:endParaRPr>
          </a:p>
          <a:p>
            <a:pPr marL="177800" lvl="0" indent="0" algn="l" rtl="0">
              <a:spcBef>
                <a:spcPts val="0"/>
              </a:spcBef>
              <a:spcAft>
                <a:spcPts val="0"/>
              </a:spcAft>
              <a:buNone/>
            </a:pPr>
            <a:r>
              <a:rPr lang="en" sz="800">
                <a:solidFill>
                  <a:schemeClr val="dk2"/>
                </a:solidFill>
              </a:rPr>
              <a:t>],</a:t>
            </a:r>
            <a:endParaRPr sz="800">
              <a:solidFill>
                <a:schemeClr val="dk2"/>
              </a:solidFill>
            </a:endParaRPr>
          </a:p>
          <a:p>
            <a:pPr marL="177800" lvl="0" indent="0" algn="l" rtl="0">
              <a:spcBef>
                <a:spcPts val="0"/>
              </a:spcBef>
              <a:spcAft>
                <a:spcPts val="0"/>
              </a:spcAft>
              <a:buNone/>
            </a:pPr>
            <a:r>
              <a:rPr lang="en" sz="800">
                <a:solidFill>
                  <a:schemeClr val="dk2"/>
                </a:solidFill>
              </a:rPr>
              <a:t>“out”: [</a:t>
            </a:r>
            <a:endParaRPr sz="800">
              <a:solidFill>
                <a:schemeClr val="dk2"/>
              </a:solidFill>
            </a:endParaRPr>
          </a:p>
          <a:p>
            <a:pPr marL="177800" lvl="0" indent="0" algn="l" rtl="0">
              <a:spcBef>
                <a:spcPts val="0"/>
              </a:spcBef>
              <a:spcAft>
                <a:spcPts val="0"/>
              </a:spcAft>
              <a:buNone/>
            </a:pPr>
            <a:r>
              <a:rPr lang="en" sz="800">
                <a:solidFill>
                  <a:schemeClr val="dk2"/>
                </a:solidFill>
              </a:rPr>
              <a:t>	{</a:t>
            </a:r>
            <a:endParaRPr sz="800">
              <a:solidFill>
                <a:schemeClr val="dk2"/>
              </a:solidFill>
            </a:endParaRPr>
          </a:p>
          <a:p>
            <a:pPr marL="177800" lvl="0" indent="0" algn="l" rtl="0">
              <a:spcBef>
                <a:spcPts val="0"/>
              </a:spcBef>
              <a:spcAft>
                <a:spcPts val="0"/>
              </a:spcAft>
              <a:buNone/>
            </a:pPr>
            <a:r>
              <a:rPr lang="en" sz="800">
                <a:solidFill>
                  <a:schemeClr val="dk2"/>
                </a:solidFill>
              </a:rPr>
              <a:t>		“value”: 10.12287097”,</a:t>
            </a:r>
            <a:endParaRPr sz="800">
              <a:solidFill>
                <a:schemeClr val="dk2"/>
              </a:solidFill>
            </a:endParaRPr>
          </a:p>
          <a:p>
            <a:pPr marL="177800" lvl="0" indent="0" algn="l" rtl="0">
              <a:spcBef>
                <a:spcPts val="0"/>
              </a:spcBef>
              <a:spcAft>
                <a:spcPts val="0"/>
              </a:spcAft>
              <a:buNone/>
            </a:pPr>
            <a:r>
              <a:rPr lang="en" sz="800">
                <a:solidFill>
                  <a:schemeClr val="dk2"/>
                </a:solidFill>
              </a:rPr>
              <a:t>		“scriptPubKey”: “OP_DUP OP_HASH160 69e02e18b5705a05dd6b28ed517716c894b3d42e OP_EQUALVERIFY OP_CHECKSIG”</a:t>
            </a:r>
            <a:endParaRPr sz="800">
              <a:solidFill>
                <a:schemeClr val="dk2"/>
              </a:solidFill>
            </a:endParaRPr>
          </a:p>
          <a:p>
            <a:pPr marL="177800" lvl="0" indent="0" algn="l" rtl="0">
              <a:spcBef>
                <a:spcPts val="0"/>
              </a:spcBef>
              <a:spcAft>
                <a:spcPts val="0"/>
              </a:spcAft>
              <a:buNone/>
            </a:pPr>
            <a:r>
              <a:rPr lang="en" sz="800">
                <a:solidFill>
                  <a:schemeClr val="dk2"/>
                </a:solidFill>
              </a:rPr>
              <a:t>	}</a:t>
            </a:r>
            <a:endParaRPr sz="800">
              <a:solidFill>
                <a:schemeClr val="dk2"/>
              </a:solidFill>
            </a:endParaRPr>
          </a:p>
          <a:p>
            <a:pPr marL="177800" lvl="0" indent="0" algn="l" rtl="0">
              <a:spcBef>
                <a:spcPts val="0"/>
              </a:spcBef>
              <a:spcAft>
                <a:spcPts val="0"/>
              </a:spcAft>
              <a:buNone/>
            </a:pPr>
            <a:r>
              <a:rPr lang="en" sz="800">
                <a:solidFill>
                  <a:schemeClr val="dk2"/>
                </a:solidFill>
              </a:rPr>
              <a:t>]</a:t>
            </a:r>
            <a:endParaRPr sz="800">
              <a:solidFill>
                <a:schemeClr val="dk2"/>
              </a:solidFill>
            </a:endParaRPr>
          </a:p>
          <a:p>
            <a:pPr marL="0" lvl="0" indent="0" algn="l" rtl="0">
              <a:spcBef>
                <a:spcPts val="0"/>
              </a:spcBef>
              <a:spcAft>
                <a:spcPts val="0"/>
              </a:spcAft>
              <a:buNone/>
            </a:pPr>
            <a:r>
              <a:rPr lang="en" sz="800">
                <a:solidFill>
                  <a:schemeClr val="dk2"/>
                </a:solidFill>
              </a:rPr>
              <a:t>}</a:t>
            </a:r>
            <a:endParaRPr sz="800">
              <a:solidFill>
                <a:schemeClr val="dk2"/>
              </a:solidFill>
            </a:endParaRPr>
          </a:p>
        </p:txBody>
      </p:sp>
      <p:cxnSp>
        <p:nvCxnSpPr>
          <p:cNvPr id="1559" name="Google Shape;1559;p108"/>
          <p:cNvCxnSpPr/>
          <p:nvPr/>
        </p:nvCxnSpPr>
        <p:spPr>
          <a:xfrm rot="10800000">
            <a:off x="7366753" y="1034388"/>
            <a:ext cx="290700" cy="371100"/>
          </a:xfrm>
          <a:prstGeom prst="straightConnector1">
            <a:avLst/>
          </a:prstGeom>
          <a:noFill/>
          <a:ln w="38100" cap="flat" cmpd="sng">
            <a:solidFill>
              <a:srgbClr val="FF0000"/>
            </a:solidFill>
            <a:prstDash val="solid"/>
            <a:round/>
            <a:headEnd type="none" w="med" len="med"/>
            <a:tailEnd type="triangle" w="med" len="med"/>
          </a:ln>
        </p:spPr>
      </p:cxnSp>
      <p:sp>
        <p:nvSpPr>
          <p:cNvPr id="1560" name="Google Shape;1560;p108"/>
          <p:cNvSpPr txBox="1"/>
          <p:nvPr/>
        </p:nvSpPr>
        <p:spPr>
          <a:xfrm>
            <a:off x="6857142" y="1310391"/>
            <a:ext cx="1822200" cy="58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rgbClr val="980000"/>
                </a:solidFill>
                <a:latin typeface="Proxima Nova"/>
                <a:ea typeface="Proxima Nova"/>
                <a:cs typeface="Proxima Nova"/>
                <a:sym typeface="Proxima Nova"/>
              </a:rPr>
              <a:t>hash or “ID” </a:t>
            </a:r>
            <a:endParaRPr sz="1400">
              <a:solidFill>
                <a:srgbClr val="980000"/>
              </a:solidFill>
              <a:latin typeface="Proxima Nova"/>
              <a:ea typeface="Proxima Nova"/>
              <a:cs typeface="Proxima Nova"/>
              <a:sym typeface="Proxima Nova"/>
            </a:endParaRPr>
          </a:p>
          <a:p>
            <a:pPr marL="0" lvl="0" indent="0" algn="ctr" rtl="0">
              <a:spcBef>
                <a:spcPts val="0"/>
              </a:spcBef>
              <a:spcAft>
                <a:spcPts val="0"/>
              </a:spcAft>
              <a:buNone/>
            </a:pPr>
            <a:r>
              <a:rPr lang="en" sz="1400">
                <a:solidFill>
                  <a:srgbClr val="980000"/>
                </a:solidFill>
                <a:latin typeface="Proxima Nova"/>
                <a:ea typeface="Proxima Nova"/>
                <a:cs typeface="Proxima Nova"/>
                <a:sym typeface="Proxima Nova"/>
              </a:rPr>
              <a:t>of this transaction</a:t>
            </a:r>
            <a:endParaRPr sz="1400">
              <a:solidFill>
                <a:srgbClr val="980000"/>
              </a:solidFill>
              <a:latin typeface="Proxima Nova"/>
              <a:ea typeface="Proxima Nova"/>
              <a:cs typeface="Proxima Nova"/>
              <a:sym typeface="Proxima Nova"/>
            </a:endParaRPr>
          </a:p>
        </p:txBody>
      </p:sp>
      <p:cxnSp>
        <p:nvCxnSpPr>
          <p:cNvPr id="1561" name="Google Shape;1561;p108"/>
          <p:cNvCxnSpPr/>
          <p:nvPr/>
        </p:nvCxnSpPr>
        <p:spPr>
          <a:xfrm rot="10800000">
            <a:off x="1480486" y="1404506"/>
            <a:ext cx="948300" cy="31500"/>
          </a:xfrm>
          <a:prstGeom prst="straightConnector1">
            <a:avLst/>
          </a:prstGeom>
          <a:noFill/>
          <a:ln w="38100" cap="flat" cmpd="sng">
            <a:solidFill>
              <a:srgbClr val="FF0000"/>
            </a:solidFill>
            <a:prstDash val="solid"/>
            <a:round/>
            <a:headEnd type="none" w="med" len="med"/>
            <a:tailEnd type="triangle" w="med" len="med"/>
          </a:ln>
        </p:spPr>
      </p:cxnSp>
      <p:sp>
        <p:nvSpPr>
          <p:cNvPr id="1562" name="Google Shape;1562;p108"/>
          <p:cNvSpPr txBox="1"/>
          <p:nvPr/>
        </p:nvSpPr>
        <p:spPr>
          <a:xfrm>
            <a:off x="2431214" y="1214109"/>
            <a:ext cx="22671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980000"/>
                </a:solidFill>
                <a:latin typeface="Proxima Nova"/>
                <a:ea typeface="Proxima Nova"/>
                <a:cs typeface="Proxima Nova"/>
                <a:sym typeface="Proxima Nova"/>
              </a:rPr>
              <a:t>size (number) of inputs</a:t>
            </a:r>
            <a:endParaRPr sz="1400">
              <a:solidFill>
                <a:srgbClr val="980000"/>
              </a:solidFill>
              <a:latin typeface="Proxima Nova"/>
              <a:ea typeface="Proxima Nova"/>
              <a:cs typeface="Proxima Nova"/>
              <a:sym typeface="Proxima Nova"/>
            </a:endParaRPr>
          </a:p>
        </p:txBody>
      </p:sp>
      <p:sp>
        <p:nvSpPr>
          <p:cNvPr id="1563" name="Google Shape;1563;p108"/>
          <p:cNvSpPr txBox="1"/>
          <p:nvPr/>
        </p:nvSpPr>
        <p:spPr>
          <a:xfrm>
            <a:off x="2570104" y="1520241"/>
            <a:ext cx="21990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980000"/>
                </a:solidFill>
                <a:latin typeface="Proxima Nova"/>
                <a:ea typeface="Proxima Nova"/>
                <a:cs typeface="Proxima Nova"/>
                <a:sym typeface="Proxima Nova"/>
              </a:rPr>
              <a:t>size (number) of outputs</a:t>
            </a:r>
            <a:endParaRPr sz="1400">
              <a:solidFill>
                <a:srgbClr val="980000"/>
              </a:solidFill>
              <a:latin typeface="Proxima Nova"/>
              <a:ea typeface="Proxima Nova"/>
              <a:cs typeface="Proxima Nova"/>
              <a:sym typeface="Proxima Nova"/>
            </a:endParaRPr>
          </a:p>
        </p:txBody>
      </p:sp>
      <p:cxnSp>
        <p:nvCxnSpPr>
          <p:cNvPr id="1564" name="Google Shape;1564;p108"/>
          <p:cNvCxnSpPr/>
          <p:nvPr/>
        </p:nvCxnSpPr>
        <p:spPr>
          <a:xfrm rot="10800000">
            <a:off x="1623398" y="1690256"/>
            <a:ext cx="948300" cy="31500"/>
          </a:xfrm>
          <a:prstGeom prst="straightConnector1">
            <a:avLst/>
          </a:prstGeom>
          <a:noFill/>
          <a:ln w="38100" cap="flat" cmpd="sng">
            <a:solidFill>
              <a:srgbClr val="FF0000"/>
            </a:solidFill>
            <a:prstDash val="solid"/>
            <a:round/>
            <a:headEnd type="none" w="med" len="med"/>
            <a:tailEnd type="triangle" w="med" len="med"/>
          </a:ln>
        </p:spPr>
      </p:cxnSp>
      <p:sp>
        <p:nvSpPr>
          <p:cNvPr id="1565" name="Google Shape;1565;p108"/>
          <p:cNvSpPr txBox="1"/>
          <p:nvPr/>
        </p:nvSpPr>
        <p:spPr>
          <a:xfrm>
            <a:off x="412050" y="251800"/>
            <a:ext cx="8167500" cy="376200"/>
          </a:xfrm>
          <a:prstGeom prst="rect">
            <a:avLst/>
          </a:prstGeom>
          <a:solidFill>
            <a:srgbClr val="004735"/>
          </a:solid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dirty="0">
                <a:solidFill>
                  <a:schemeClr val="bg1"/>
                </a:solidFill>
                <a:latin typeface="Poppins"/>
                <a:ea typeface="Poppins"/>
                <a:cs typeface="Poppins"/>
                <a:sym typeface="Poppins"/>
              </a:rPr>
              <a:t>CONTENTS OF A TRANSACTION - METADATA</a:t>
            </a:r>
            <a:endParaRPr sz="2700" b="1" dirty="0">
              <a:solidFill>
                <a:schemeClr val="bg1"/>
              </a:solidFill>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D18A23B-4C6B-4063-9B3F-02F74DDEE412}"/>
              </a:ext>
            </a:extLst>
          </p:cNvPr>
          <p:cNvSpPr>
            <a:spLocks noGrp="1"/>
          </p:cNvSpPr>
          <p:nvPr>
            <p:ph type="title"/>
          </p:nvPr>
        </p:nvSpPr>
        <p:spPr>
          <a:solidFill>
            <a:srgbClr val="004735"/>
          </a:solidFill>
        </p:spPr>
        <p:txBody>
          <a:bodyPr/>
          <a:lstStyle/>
          <a:p>
            <a:r>
              <a:rPr lang="hu-HU" b="1" dirty="0" err="1">
                <a:solidFill>
                  <a:schemeClr val="bg1"/>
                </a:solidFill>
              </a:rPr>
              <a:t>Table</a:t>
            </a:r>
            <a:r>
              <a:rPr lang="hu-HU" b="1" dirty="0">
                <a:solidFill>
                  <a:schemeClr val="bg1"/>
                </a:solidFill>
              </a:rPr>
              <a:t> of </a:t>
            </a:r>
            <a:r>
              <a:rPr lang="hu-HU" b="1" dirty="0" err="1">
                <a:solidFill>
                  <a:schemeClr val="bg1"/>
                </a:solidFill>
              </a:rPr>
              <a:t>Contents</a:t>
            </a:r>
            <a:endParaRPr lang="hu-HU" b="1" dirty="0">
              <a:solidFill>
                <a:schemeClr val="bg1"/>
              </a:solidFill>
            </a:endParaRPr>
          </a:p>
        </p:txBody>
      </p:sp>
      <p:sp>
        <p:nvSpPr>
          <p:cNvPr id="3" name="Tartalom helye 2">
            <a:extLst>
              <a:ext uri="{FF2B5EF4-FFF2-40B4-BE49-F238E27FC236}">
                <a16:creationId xmlns:a16="http://schemas.microsoft.com/office/drawing/2014/main" id="{749B2A2D-2F93-41FE-8846-6848BF15DD1E}"/>
              </a:ext>
            </a:extLst>
          </p:cNvPr>
          <p:cNvSpPr>
            <a:spLocks noGrp="1"/>
          </p:cNvSpPr>
          <p:nvPr>
            <p:ph idx="1"/>
          </p:nvPr>
        </p:nvSpPr>
        <p:spPr>
          <a:xfrm>
            <a:off x="628650" y="1369219"/>
            <a:ext cx="7886700" cy="2789124"/>
          </a:xfrm>
        </p:spPr>
        <p:txBody>
          <a:bodyPr/>
          <a:lstStyle/>
          <a:p>
            <a:pPr marL="385763" indent="-385763">
              <a:buFont typeface="+mj-lt"/>
              <a:buAutoNum type="arabicPeriod"/>
            </a:pPr>
            <a:r>
              <a:rPr lang="en-US" dirty="0"/>
              <a:t>B</a:t>
            </a:r>
            <a:r>
              <a:rPr lang="hu-HU" dirty="0" err="1"/>
              <a:t>itcoin</a:t>
            </a:r>
            <a:r>
              <a:rPr lang="en-US" dirty="0"/>
              <a:t> S</a:t>
            </a:r>
            <a:r>
              <a:rPr lang="hu-HU" dirty="0" err="1"/>
              <a:t>cript</a:t>
            </a:r>
            <a:endParaRPr lang="en-US" dirty="0"/>
          </a:p>
        </p:txBody>
      </p:sp>
    </p:spTree>
    <p:extLst>
      <p:ext uri="{BB962C8B-B14F-4D97-AF65-F5344CB8AC3E}">
        <p14:creationId xmlns:p14="http://schemas.microsoft.com/office/powerpoint/2010/main" val="1959749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69"/>
        <p:cNvGrpSpPr/>
        <p:nvPr/>
      </p:nvGrpSpPr>
      <p:grpSpPr>
        <a:xfrm>
          <a:off x="0" y="0"/>
          <a:ext cx="0" cy="0"/>
          <a:chOff x="0" y="0"/>
          <a:chExt cx="0" cy="0"/>
        </a:xfrm>
      </p:grpSpPr>
      <p:sp>
        <p:nvSpPr>
          <p:cNvPr id="1570" name="Google Shape;1570;p109"/>
          <p:cNvSpPr txBox="1"/>
          <p:nvPr/>
        </p:nvSpPr>
        <p:spPr>
          <a:xfrm>
            <a:off x="4848150" y="4786800"/>
            <a:ext cx="4134600" cy="25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Source: Princeton Textbook</a:t>
            </a:r>
            <a:endParaRPr sz="1100"/>
          </a:p>
        </p:txBody>
      </p:sp>
      <p:sp>
        <p:nvSpPr>
          <p:cNvPr id="1571" name="Google Shape;1571;p109"/>
          <p:cNvSpPr txBox="1"/>
          <p:nvPr/>
        </p:nvSpPr>
        <p:spPr>
          <a:xfrm>
            <a:off x="114330" y="371475"/>
            <a:ext cx="9029700" cy="1752600"/>
          </a:xfrm>
          <a:prstGeom prst="rect">
            <a:avLst/>
          </a:prstGeom>
          <a:solidFill>
            <a:srgbClr val="FFFFFF"/>
          </a:solidFill>
          <a:ln>
            <a:noFill/>
          </a:ln>
        </p:spPr>
        <p:txBody>
          <a:bodyPr spcFirstLastPara="1" wrap="square" lIns="34300" tIns="34300" rIns="34300" bIns="34300" anchor="ctr" anchorCtr="0">
            <a:noAutofit/>
          </a:bodyPr>
          <a:lstStyle/>
          <a:p>
            <a:pPr marL="0" lvl="0" indent="0" algn="l" rtl="0">
              <a:lnSpc>
                <a:spcPct val="115000"/>
              </a:lnSpc>
              <a:spcBef>
                <a:spcPts val="0"/>
              </a:spcBef>
              <a:spcAft>
                <a:spcPts val="0"/>
              </a:spcAft>
              <a:buNone/>
            </a:pPr>
            <a:endParaRPr sz="1700">
              <a:solidFill>
                <a:schemeClr val="dk2"/>
              </a:solidFill>
            </a:endParaRPr>
          </a:p>
          <a:p>
            <a:pPr marL="0" lvl="0" indent="0" algn="l" rtl="0">
              <a:lnSpc>
                <a:spcPct val="115000"/>
              </a:lnSpc>
              <a:spcBef>
                <a:spcPts val="0"/>
              </a:spcBef>
              <a:spcAft>
                <a:spcPts val="0"/>
              </a:spcAft>
              <a:buNone/>
            </a:pPr>
            <a:r>
              <a:rPr lang="en" sz="1700">
                <a:solidFill>
                  <a:schemeClr val="dk2"/>
                </a:solidFill>
              </a:rPr>
              <a:t>{</a:t>
            </a:r>
            <a:endParaRPr sz="1700">
              <a:solidFill>
                <a:schemeClr val="dk2"/>
              </a:solidFill>
            </a:endParaRPr>
          </a:p>
          <a:p>
            <a:pPr marL="177800" lvl="0" indent="0" algn="l" rtl="0">
              <a:lnSpc>
                <a:spcPct val="115000"/>
              </a:lnSpc>
              <a:spcBef>
                <a:spcPts val="0"/>
              </a:spcBef>
              <a:spcAft>
                <a:spcPts val="0"/>
              </a:spcAft>
              <a:buNone/>
            </a:pPr>
            <a:r>
              <a:rPr lang="en" sz="1700">
                <a:solidFill>
                  <a:schemeClr val="dk2"/>
                </a:solidFill>
                <a:highlight>
                  <a:srgbClr val="FECB33"/>
                </a:highlight>
              </a:rPr>
              <a:t>“hash”: “5a42590fbe0a90ee8e8747244d6c84f0db1a3a24e8f1b95b10c9e050990b8b6b”,</a:t>
            </a:r>
            <a:endParaRPr sz="1700">
              <a:solidFill>
                <a:schemeClr val="dk2"/>
              </a:solidFill>
              <a:highlight>
                <a:srgbClr val="FECB33"/>
              </a:highlight>
            </a:endParaRPr>
          </a:p>
          <a:p>
            <a:pPr marL="177800" lvl="0" indent="0" algn="l" rtl="0">
              <a:lnSpc>
                <a:spcPct val="115000"/>
              </a:lnSpc>
              <a:spcBef>
                <a:spcPts val="0"/>
              </a:spcBef>
              <a:spcAft>
                <a:spcPts val="0"/>
              </a:spcAft>
              <a:buNone/>
            </a:pPr>
            <a:r>
              <a:rPr lang="en" sz="1700">
                <a:solidFill>
                  <a:schemeClr val="dk2"/>
                </a:solidFill>
              </a:rPr>
              <a:t>“ver”: 1,</a:t>
            </a:r>
            <a:br>
              <a:rPr lang="en" sz="1700">
                <a:solidFill>
                  <a:schemeClr val="dk2"/>
                </a:solidFill>
              </a:rPr>
            </a:br>
            <a:r>
              <a:rPr lang="en" sz="1700">
                <a:solidFill>
                  <a:schemeClr val="dk2"/>
                </a:solidFill>
              </a:rPr>
              <a:t>“v</a:t>
            </a:r>
            <a:r>
              <a:rPr lang="en" sz="1700">
                <a:solidFill>
                  <a:schemeClr val="dk2"/>
                </a:solidFill>
                <a:highlight>
                  <a:srgbClr val="FECB33"/>
                </a:highlight>
              </a:rPr>
              <a:t>in</a:t>
            </a:r>
            <a:r>
              <a:rPr lang="en" sz="1700">
                <a:solidFill>
                  <a:schemeClr val="dk2"/>
                </a:solidFill>
              </a:rPr>
              <a:t>_sz”: 2,</a:t>
            </a:r>
            <a:br>
              <a:rPr lang="en" sz="1700">
                <a:solidFill>
                  <a:schemeClr val="dk2"/>
                </a:solidFill>
              </a:rPr>
            </a:br>
            <a:r>
              <a:rPr lang="en" sz="1700">
                <a:solidFill>
                  <a:schemeClr val="dk2"/>
                </a:solidFill>
              </a:rPr>
              <a:t>“v</a:t>
            </a:r>
            <a:r>
              <a:rPr lang="en" sz="1700">
                <a:solidFill>
                  <a:schemeClr val="dk2"/>
                </a:solidFill>
                <a:highlight>
                  <a:srgbClr val="FECB33"/>
                </a:highlight>
              </a:rPr>
              <a:t>out</a:t>
            </a:r>
            <a:r>
              <a:rPr lang="en" sz="1700">
                <a:solidFill>
                  <a:schemeClr val="dk2"/>
                </a:solidFill>
              </a:rPr>
              <a:t>_sz”: 1,</a:t>
            </a:r>
            <a:endParaRPr sz="1700">
              <a:solidFill>
                <a:schemeClr val="dk2"/>
              </a:solidFill>
            </a:endParaRPr>
          </a:p>
          <a:p>
            <a:pPr marL="177800" lvl="0" indent="0" algn="l" rtl="0">
              <a:lnSpc>
                <a:spcPct val="115000"/>
              </a:lnSpc>
              <a:spcBef>
                <a:spcPts val="0"/>
              </a:spcBef>
              <a:spcAft>
                <a:spcPts val="0"/>
              </a:spcAft>
              <a:buNone/>
            </a:pPr>
            <a:r>
              <a:rPr lang="en" sz="1700">
                <a:solidFill>
                  <a:schemeClr val="dk2"/>
                </a:solidFill>
              </a:rPr>
              <a:t>“lock_time”: 0,</a:t>
            </a:r>
            <a:endParaRPr sz="1700">
              <a:solidFill>
                <a:schemeClr val="dk2"/>
              </a:solidFill>
            </a:endParaRPr>
          </a:p>
          <a:p>
            <a:pPr marL="177800" lvl="0" indent="0" algn="l" rtl="0">
              <a:lnSpc>
                <a:spcPct val="115000"/>
              </a:lnSpc>
              <a:spcBef>
                <a:spcPts val="0"/>
              </a:spcBef>
              <a:spcAft>
                <a:spcPts val="0"/>
              </a:spcAft>
              <a:buNone/>
            </a:pPr>
            <a:r>
              <a:rPr lang="en" sz="1700">
                <a:solidFill>
                  <a:schemeClr val="dk2"/>
                </a:solidFill>
              </a:rPr>
              <a:t>“size”: 404,</a:t>
            </a:r>
            <a:endParaRPr sz="1700"/>
          </a:p>
        </p:txBody>
      </p:sp>
      <p:sp>
        <p:nvSpPr>
          <p:cNvPr id="1572" name="Google Shape;1572;p109"/>
          <p:cNvSpPr txBox="1"/>
          <p:nvPr/>
        </p:nvSpPr>
        <p:spPr>
          <a:xfrm>
            <a:off x="114330" y="2490769"/>
            <a:ext cx="7054500" cy="2628600"/>
          </a:xfrm>
          <a:prstGeom prst="rect">
            <a:avLst/>
          </a:prstGeom>
          <a:noFill/>
          <a:ln>
            <a:noFill/>
          </a:ln>
        </p:spPr>
        <p:txBody>
          <a:bodyPr spcFirstLastPara="1" wrap="square" lIns="34300" tIns="34300" rIns="34300" bIns="34300" anchor="ctr" anchorCtr="0">
            <a:noAutofit/>
          </a:bodyPr>
          <a:lstStyle/>
          <a:p>
            <a:pPr marL="177800" lvl="0" indent="0" algn="l" rtl="0">
              <a:spcBef>
                <a:spcPts val="0"/>
              </a:spcBef>
              <a:spcAft>
                <a:spcPts val="0"/>
              </a:spcAft>
              <a:buNone/>
            </a:pPr>
            <a:r>
              <a:rPr lang="en" sz="800">
                <a:solidFill>
                  <a:schemeClr val="dk2"/>
                </a:solidFill>
              </a:rPr>
              <a:t>“in”: [</a:t>
            </a:r>
            <a:endParaRPr sz="800">
              <a:solidFill>
                <a:schemeClr val="dk2"/>
              </a:solidFill>
            </a:endParaRPr>
          </a:p>
          <a:p>
            <a:pPr marL="177800" lvl="0" indent="0" algn="l" rtl="0">
              <a:spcBef>
                <a:spcPts val="0"/>
              </a:spcBef>
              <a:spcAft>
                <a:spcPts val="0"/>
              </a:spcAft>
              <a:buNone/>
            </a:pPr>
            <a:r>
              <a:rPr lang="en" sz="800">
                <a:solidFill>
                  <a:schemeClr val="dk2"/>
                </a:solidFill>
              </a:rPr>
              <a:t>	{</a:t>
            </a:r>
            <a:endParaRPr sz="800">
              <a:solidFill>
                <a:schemeClr val="dk2"/>
              </a:solidFill>
            </a:endParaRPr>
          </a:p>
          <a:p>
            <a:pPr marL="177800" lvl="0" indent="0" algn="l" rtl="0">
              <a:spcBef>
                <a:spcPts val="0"/>
              </a:spcBef>
              <a:spcAft>
                <a:spcPts val="0"/>
              </a:spcAft>
              <a:buNone/>
            </a:pPr>
            <a:r>
              <a:rPr lang="en" sz="800">
                <a:solidFill>
                  <a:schemeClr val="dk2"/>
                </a:solidFill>
              </a:rPr>
              <a:t>		“prev_out”: {</a:t>
            </a:r>
            <a:endParaRPr sz="800">
              <a:solidFill>
                <a:schemeClr val="dk2"/>
              </a:solidFill>
            </a:endParaRPr>
          </a:p>
          <a:p>
            <a:pPr marL="177800" lvl="0" indent="0" algn="l" rtl="0">
              <a:spcBef>
                <a:spcPts val="0"/>
              </a:spcBef>
              <a:spcAft>
                <a:spcPts val="0"/>
              </a:spcAft>
              <a:buNone/>
            </a:pPr>
            <a:r>
              <a:rPr lang="en" sz="800">
                <a:solidFill>
                  <a:schemeClr val="dk2"/>
                </a:solidFill>
              </a:rPr>
              <a:t>			“hash”: “3be4ac9728a0823cf5e2deb2e86fc0bd2aa503a91d307b42ba76117d79280260”,</a:t>
            </a:r>
            <a:endParaRPr sz="800">
              <a:solidFill>
                <a:schemeClr val="dk2"/>
              </a:solidFill>
            </a:endParaRPr>
          </a:p>
          <a:p>
            <a:pPr marL="177800" lvl="0" indent="0" algn="l" rtl="0">
              <a:spcBef>
                <a:spcPts val="0"/>
              </a:spcBef>
              <a:spcAft>
                <a:spcPts val="0"/>
              </a:spcAft>
              <a:buNone/>
            </a:pPr>
            <a:r>
              <a:rPr lang="en" sz="800">
                <a:solidFill>
                  <a:schemeClr val="dk2"/>
                </a:solidFill>
              </a:rPr>
              <a:t>			“n”: 0</a:t>
            </a:r>
            <a:br>
              <a:rPr lang="en" sz="800">
                <a:solidFill>
                  <a:schemeClr val="dk2"/>
                </a:solidFill>
              </a:rPr>
            </a:br>
            <a:r>
              <a:rPr lang="en" sz="800">
                <a:solidFill>
                  <a:schemeClr val="dk2"/>
                </a:solidFill>
              </a:rPr>
              <a:t>		},</a:t>
            </a:r>
            <a:endParaRPr sz="800">
              <a:solidFill>
                <a:schemeClr val="dk2"/>
              </a:solidFill>
            </a:endParaRPr>
          </a:p>
          <a:p>
            <a:pPr marL="177800" lvl="0" indent="0" algn="l" rtl="0">
              <a:spcBef>
                <a:spcPts val="0"/>
              </a:spcBef>
              <a:spcAft>
                <a:spcPts val="0"/>
              </a:spcAft>
              <a:buNone/>
            </a:pPr>
            <a:r>
              <a:rPr lang="en" sz="800">
                <a:solidFill>
                  <a:schemeClr val="dk2"/>
                </a:solidFill>
              </a:rPr>
              <a:t>			“scriptSig”: “30440…”</a:t>
            </a:r>
            <a:br>
              <a:rPr lang="en" sz="800">
                <a:solidFill>
                  <a:schemeClr val="dk2"/>
                </a:solidFill>
              </a:rPr>
            </a:br>
            <a:r>
              <a:rPr lang="en" sz="800">
                <a:solidFill>
                  <a:schemeClr val="dk2"/>
                </a:solidFill>
              </a:rPr>
              <a:t>	},</a:t>
            </a:r>
            <a:endParaRPr sz="800">
              <a:solidFill>
                <a:schemeClr val="dk2"/>
              </a:solidFill>
            </a:endParaRPr>
          </a:p>
          <a:p>
            <a:pPr marL="177800" lvl="0" indent="0" algn="l" rtl="0">
              <a:spcBef>
                <a:spcPts val="0"/>
              </a:spcBef>
              <a:spcAft>
                <a:spcPts val="0"/>
              </a:spcAft>
              <a:buNone/>
            </a:pPr>
            <a:r>
              <a:rPr lang="en" sz="800">
                <a:solidFill>
                  <a:schemeClr val="dk2"/>
                </a:solidFill>
              </a:rPr>
              <a:t>	{</a:t>
            </a:r>
            <a:endParaRPr sz="800">
              <a:solidFill>
                <a:schemeClr val="dk2"/>
              </a:solidFill>
            </a:endParaRPr>
          </a:p>
          <a:p>
            <a:pPr marL="177800" lvl="0" indent="0" algn="l" rtl="0">
              <a:spcBef>
                <a:spcPts val="0"/>
              </a:spcBef>
              <a:spcAft>
                <a:spcPts val="0"/>
              </a:spcAft>
              <a:buNone/>
            </a:pPr>
            <a:r>
              <a:rPr lang="en" sz="800">
                <a:solidFill>
                  <a:schemeClr val="dk2"/>
                </a:solidFill>
              </a:rPr>
              <a:t>		“prev_out”: {</a:t>
            </a:r>
            <a:endParaRPr sz="800">
              <a:solidFill>
                <a:schemeClr val="dk2"/>
              </a:solidFill>
            </a:endParaRPr>
          </a:p>
          <a:p>
            <a:pPr marL="177800" lvl="0" indent="0" algn="l" rtl="0">
              <a:spcBef>
                <a:spcPts val="0"/>
              </a:spcBef>
              <a:spcAft>
                <a:spcPts val="0"/>
              </a:spcAft>
              <a:buNone/>
            </a:pPr>
            <a:r>
              <a:rPr lang="en" sz="800">
                <a:solidFill>
                  <a:schemeClr val="dk2"/>
                </a:solidFill>
              </a:rPr>
              <a:t>			“hash”: “7508e6ab259b4df0fd5147bab0c949d81473db4518f8afc5c3f52f91ff6b34e”,</a:t>
            </a:r>
            <a:endParaRPr sz="800">
              <a:solidFill>
                <a:schemeClr val="dk2"/>
              </a:solidFill>
            </a:endParaRPr>
          </a:p>
          <a:p>
            <a:pPr marL="177800" lvl="0" indent="0" algn="l" rtl="0">
              <a:spcBef>
                <a:spcPts val="0"/>
              </a:spcBef>
              <a:spcAft>
                <a:spcPts val="0"/>
              </a:spcAft>
              <a:buNone/>
            </a:pPr>
            <a:r>
              <a:rPr lang="en" sz="800">
                <a:solidFill>
                  <a:schemeClr val="dk2"/>
                </a:solidFill>
              </a:rPr>
              <a:t>			“n”: 0</a:t>
            </a:r>
            <a:endParaRPr sz="800">
              <a:solidFill>
                <a:schemeClr val="dk2"/>
              </a:solidFill>
            </a:endParaRPr>
          </a:p>
          <a:p>
            <a:pPr marL="177800" lvl="0" indent="0" algn="l" rtl="0">
              <a:spcBef>
                <a:spcPts val="0"/>
              </a:spcBef>
              <a:spcAft>
                <a:spcPts val="0"/>
              </a:spcAft>
              <a:buNone/>
            </a:pPr>
            <a:r>
              <a:rPr lang="en" sz="800">
                <a:solidFill>
                  <a:schemeClr val="dk2"/>
                </a:solidFill>
              </a:rPr>
              <a:t>		},</a:t>
            </a:r>
            <a:endParaRPr sz="800">
              <a:solidFill>
                <a:schemeClr val="dk2"/>
              </a:solidFill>
            </a:endParaRPr>
          </a:p>
          <a:p>
            <a:pPr marL="177800" lvl="0" indent="0" algn="l" rtl="0">
              <a:spcBef>
                <a:spcPts val="0"/>
              </a:spcBef>
              <a:spcAft>
                <a:spcPts val="0"/>
              </a:spcAft>
              <a:buNone/>
            </a:pPr>
            <a:r>
              <a:rPr lang="en" sz="800">
                <a:solidFill>
                  <a:schemeClr val="dk2"/>
                </a:solidFill>
              </a:rPr>
              <a:t>		“scriptSig”: “3f3a4ce81….”</a:t>
            </a:r>
            <a:endParaRPr sz="800">
              <a:solidFill>
                <a:schemeClr val="dk2"/>
              </a:solidFill>
            </a:endParaRPr>
          </a:p>
          <a:p>
            <a:pPr marL="177800" lvl="0" indent="0" algn="l" rtl="0">
              <a:spcBef>
                <a:spcPts val="0"/>
              </a:spcBef>
              <a:spcAft>
                <a:spcPts val="0"/>
              </a:spcAft>
              <a:buNone/>
            </a:pPr>
            <a:r>
              <a:rPr lang="en" sz="800">
                <a:solidFill>
                  <a:schemeClr val="dk2"/>
                </a:solidFill>
              </a:rPr>
              <a:t>	}</a:t>
            </a:r>
            <a:endParaRPr sz="800">
              <a:solidFill>
                <a:schemeClr val="dk2"/>
              </a:solidFill>
            </a:endParaRPr>
          </a:p>
          <a:p>
            <a:pPr marL="177800" lvl="0" indent="0" algn="l" rtl="0">
              <a:spcBef>
                <a:spcPts val="0"/>
              </a:spcBef>
              <a:spcAft>
                <a:spcPts val="0"/>
              </a:spcAft>
              <a:buNone/>
            </a:pPr>
            <a:r>
              <a:rPr lang="en" sz="800">
                <a:solidFill>
                  <a:schemeClr val="dk2"/>
                </a:solidFill>
              </a:rPr>
              <a:t>],</a:t>
            </a:r>
            <a:endParaRPr sz="800">
              <a:solidFill>
                <a:schemeClr val="dk2"/>
              </a:solidFill>
            </a:endParaRPr>
          </a:p>
          <a:p>
            <a:pPr marL="177800" lvl="0" indent="0" algn="l" rtl="0">
              <a:spcBef>
                <a:spcPts val="0"/>
              </a:spcBef>
              <a:spcAft>
                <a:spcPts val="0"/>
              </a:spcAft>
              <a:buNone/>
            </a:pPr>
            <a:r>
              <a:rPr lang="en" sz="800">
                <a:solidFill>
                  <a:schemeClr val="dk2"/>
                </a:solidFill>
              </a:rPr>
              <a:t>“out”: [</a:t>
            </a:r>
            <a:endParaRPr sz="800">
              <a:solidFill>
                <a:schemeClr val="dk2"/>
              </a:solidFill>
            </a:endParaRPr>
          </a:p>
          <a:p>
            <a:pPr marL="177800" lvl="0" indent="0" algn="l" rtl="0">
              <a:spcBef>
                <a:spcPts val="0"/>
              </a:spcBef>
              <a:spcAft>
                <a:spcPts val="0"/>
              </a:spcAft>
              <a:buNone/>
            </a:pPr>
            <a:r>
              <a:rPr lang="en" sz="800">
                <a:solidFill>
                  <a:schemeClr val="dk2"/>
                </a:solidFill>
              </a:rPr>
              <a:t>	{</a:t>
            </a:r>
            <a:endParaRPr sz="800">
              <a:solidFill>
                <a:schemeClr val="dk2"/>
              </a:solidFill>
            </a:endParaRPr>
          </a:p>
          <a:p>
            <a:pPr marL="177800" lvl="0" indent="0" algn="l" rtl="0">
              <a:spcBef>
                <a:spcPts val="0"/>
              </a:spcBef>
              <a:spcAft>
                <a:spcPts val="0"/>
              </a:spcAft>
              <a:buNone/>
            </a:pPr>
            <a:r>
              <a:rPr lang="en" sz="800">
                <a:solidFill>
                  <a:schemeClr val="dk2"/>
                </a:solidFill>
              </a:rPr>
              <a:t>		“value”: 10.12287097”,</a:t>
            </a:r>
            <a:endParaRPr sz="800">
              <a:solidFill>
                <a:schemeClr val="dk2"/>
              </a:solidFill>
            </a:endParaRPr>
          </a:p>
          <a:p>
            <a:pPr marL="177800" lvl="0" indent="0" algn="l" rtl="0">
              <a:spcBef>
                <a:spcPts val="0"/>
              </a:spcBef>
              <a:spcAft>
                <a:spcPts val="0"/>
              </a:spcAft>
              <a:buNone/>
            </a:pPr>
            <a:r>
              <a:rPr lang="en" sz="800">
                <a:solidFill>
                  <a:schemeClr val="dk2"/>
                </a:solidFill>
              </a:rPr>
              <a:t>		“scriptPubKey”: “OP_DUP OP_HASH160 69e02e18b5705a05dd6b28ed517716c894b3d42e OP_EQUALVERIFY OP_CHECKSIG”</a:t>
            </a:r>
            <a:endParaRPr sz="800">
              <a:solidFill>
                <a:schemeClr val="dk2"/>
              </a:solidFill>
            </a:endParaRPr>
          </a:p>
          <a:p>
            <a:pPr marL="177800" lvl="0" indent="0" algn="l" rtl="0">
              <a:spcBef>
                <a:spcPts val="0"/>
              </a:spcBef>
              <a:spcAft>
                <a:spcPts val="0"/>
              </a:spcAft>
              <a:buNone/>
            </a:pPr>
            <a:r>
              <a:rPr lang="en" sz="800">
                <a:solidFill>
                  <a:schemeClr val="dk2"/>
                </a:solidFill>
              </a:rPr>
              <a:t>	}</a:t>
            </a:r>
            <a:endParaRPr sz="800">
              <a:solidFill>
                <a:schemeClr val="dk2"/>
              </a:solidFill>
            </a:endParaRPr>
          </a:p>
          <a:p>
            <a:pPr marL="177800" lvl="0" indent="0" algn="l" rtl="0">
              <a:spcBef>
                <a:spcPts val="0"/>
              </a:spcBef>
              <a:spcAft>
                <a:spcPts val="0"/>
              </a:spcAft>
              <a:buNone/>
            </a:pPr>
            <a:r>
              <a:rPr lang="en" sz="800">
                <a:solidFill>
                  <a:schemeClr val="dk2"/>
                </a:solidFill>
              </a:rPr>
              <a:t>]</a:t>
            </a:r>
            <a:endParaRPr sz="800">
              <a:solidFill>
                <a:schemeClr val="dk2"/>
              </a:solidFill>
            </a:endParaRPr>
          </a:p>
          <a:p>
            <a:pPr marL="0" lvl="0" indent="0" algn="l" rtl="0">
              <a:spcBef>
                <a:spcPts val="0"/>
              </a:spcBef>
              <a:spcAft>
                <a:spcPts val="0"/>
              </a:spcAft>
              <a:buNone/>
            </a:pPr>
            <a:r>
              <a:rPr lang="en" sz="800">
                <a:solidFill>
                  <a:schemeClr val="dk2"/>
                </a:solidFill>
              </a:rPr>
              <a:t>}</a:t>
            </a:r>
            <a:endParaRPr sz="800">
              <a:solidFill>
                <a:schemeClr val="dk2"/>
              </a:solidFill>
            </a:endParaRPr>
          </a:p>
        </p:txBody>
      </p:sp>
      <p:cxnSp>
        <p:nvCxnSpPr>
          <p:cNvPr id="1573" name="Google Shape;1573;p109"/>
          <p:cNvCxnSpPr/>
          <p:nvPr/>
        </p:nvCxnSpPr>
        <p:spPr>
          <a:xfrm rot="10800000">
            <a:off x="7366753" y="1034388"/>
            <a:ext cx="290700" cy="371100"/>
          </a:xfrm>
          <a:prstGeom prst="straightConnector1">
            <a:avLst/>
          </a:prstGeom>
          <a:noFill/>
          <a:ln w="38100" cap="flat" cmpd="sng">
            <a:solidFill>
              <a:srgbClr val="FF0000"/>
            </a:solidFill>
            <a:prstDash val="solid"/>
            <a:round/>
            <a:headEnd type="none" w="med" len="med"/>
            <a:tailEnd type="triangle" w="med" len="med"/>
          </a:ln>
        </p:spPr>
      </p:cxnSp>
      <p:sp>
        <p:nvSpPr>
          <p:cNvPr id="1574" name="Google Shape;1574;p109"/>
          <p:cNvSpPr txBox="1"/>
          <p:nvPr/>
        </p:nvSpPr>
        <p:spPr>
          <a:xfrm>
            <a:off x="6857142" y="1310391"/>
            <a:ext cx="1822200" cy="58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rgbClr val="980000"/>
                </a:solidFill>
                <a:latin typeface="Proxima Nova"/>
                <a:ea typeface="Proxima Nova"/>
                <a:cs typeface="Proxima Nova"/>
                <a:sym typeface="Proxima Nova"/>
              </a:rPr>
              <a:t>hash or “ID” </a:t>
            </a:r>
            <a:endParaRPr sz="1400">
              <a:solidFill>
                <a:srgbClr val="980000"/>
              </a:solidFill>
              <a:latin typeface="Proxima Nova"/>
              <a:ea typeface="Proxima Nova"/>
              <a:cs typeface="Proxima Nova"/>
              <a:sym typeface="Proxima Nova"/>
            </a:endParaRPr>
          </a:p>
          <a:p>
            <a:pPr marL="0" lvl="0" indent="0" algn="ctr" rtl="0">
              <a:spcBef>
                <a:spcPts val="0"/>
              </a:spcBef>
              <a:spcAft>
                <a:spcPts val="0"/>
              </a:spcAft>
              <a:buNone/>
            </a:pPr>
            <a:r>
              <a:rPr lang="en" sz="1400">
                <a:solidFill>
                  <a:srgbClr val="980000"/>
                </a:solidFill>
                <a:latin typeface="Proxima Nova"/>
                <a:ea typeface="Proxima Nova"/>
                <a:cs typeface="Proxima Nova"/>
                <a:sym typeface="Proxima Nova"/>
              </a:rPr>
              <a:t>of this transaction</a:t>
            </a:r>
            <a:endParaRPr sz="1400">
              <a:solidFill>
                <a:srgbClr val="980000"/>
              </a:solidFill>
              <a:latin typeface="Proxima Nova"/>
              <a:ea typeface="Proxima Nova"/>
              <a:cs typeface="Proxima Nova"/>
              <a:sym typeface="Proxima Nova"/>
            </a:endParaRPr>
          </a:p>
        </p:txBody>
      </p:sp>
      <p:cxnSp>
        <p:nvCxnSpPr>
          <p:cNvPr id="1575" name="Google Shape;1575;p109"/>
          <p:cNvCxnSpPr/>
          <p:nvPr/>
        </p:nvCxnSpPr>
        <p:spPr>
          <a:xfrm rot="10800000">
            <a:off x="1190570" y="1110647"/>
            <a:ext cx="1551600" cy="17700"/>
          </a:xfrm>
          <a:prstGeom prst="straightConnector1">
            <a:avLst/>
          </a:prstGeom>
          <a:noFill/>
          <a:ln w="38100" cap="flat" cmpd="sng">
            <a:solidFill>
              <a:srgbClr val="FF0000"/>
            </a:solidFill>
            <a:prstDash val="solid"/>
            <a:round/>
            <a:headEnd type="none" w="med" len="med"/>
            <a:tailEnd type="triangle" w="med" len="med"/>
          </a:ln>
        </p:spPr>
      </p:cxnSp>
      <p:sp>
        <p:nvSpPr>
          <p:cNvPr id="1576" name="Google Shape;1576;p109"/>
          <p:cNvSpPr txBox="1"/>
          <p:nvPr/>
        </p:nvSpPr>
        <p:spPr>
          <a:xfrm>
            <a:off x="2713016" y="920165"/>
            <a:ext cx="9162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980000"/>
                </a:solidFill>
                <a:latin typeface="Proxima Nova"/>
                <a:ea typeface="Proxima Nova"/>
                <a:cs typeface="Proxima Nova"/>
                <a:sym typeface="Proxima Nova"/>
              </a:rPr>
              <a:t>version</a:t>
            </a:r>
            <a:endParaRPr sz="1400">
              <a:solidFill>
                <a:srgbClr val="980000"/>
              </a:solidFill>
              <a:latin typeface="Proxima Nova"/>
              <a:ea typeface="Proxima Nova"/>
              <a:cs typeface="Proxima Nova"/>
              <a:sym typeface="Proxima Nova"/>
            </a:endParaRPr>
          </a:p>
        </p:txBody>
      </p:sp>
      <p:cxnSp>
        <p:nvCxnSpPr>
          <p:cNvPr id="1577" name="Google Shape;1577;p109"/>
          <p:cNvCxnSpPr/>
          <p:nvPr/>
        </p:nvCxnSpPr>
        <p:spPr>
          <a:xfrm rot="10800000">
            <a:off x="1480486" y="1404506"/>
            <a:ext cx="948300" cy="31500"/>
          </a:xfrm>
          <a:prstGeom prst="straightConnector1">
            <a:avLst/>
          </a:prstGeom>
          <a:noFill/>
          <a:ln w="38100" cap="flat" cmpd="sng">
            <a:solidFill>
              <a:srgbClr val="FF0000"/>
            </a:solidFill>
            <a:prstDash val="solid"/>
            <a:round/>
            <a:headEnd type="none" w="med" len="med"/>
            <a:tailEnd type="triangle" w="med" len="med"/>
          </a:ln>
        </p:spPr>
      </p:cxnSp>
      <p:sp>
        <p:nvSpPr>
          <p:cNvPr id="1578" name="Google Shape;1578;p109"/>
          <p:cNvSpPr txBox="1"/>
          <p:nvPr/>
        </p:nvSpPr>
        <p:spPr>
          <a:xfrm>
            <a:off x="2431214" y="1214109"/>
            <a:ext cx="22671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980000"/>
                </a:solidFill>
                <a:latin typeface="Proxima Nova"/>
                <a:ea typeface="Proxima Nova"/>
                <a:cs typeface="Proxima Nova"/>
                <a:sym typeface="Proxima Nova"/>
              </a:rPr>
              <a:t>size (number) of inputs</a:t>
            </a:r>
            <a:endParaRPr sz="1400">
              <a:solidFill>
                <a:srgbClr val="980000"/>
              </a:solidFill>
              <a:latin typeface="Proxima Nova"/>
              <a:ea typeface="Proxima Nova"/>
              <a:cs typeface="Proxima Nova"/>
              <a:sym typeface="Proxima Nova"/>
            </a:endParaRPr>
          </a:p>
        </p:txBody>
      </p:sp>
      <p:sp>
        <p:nvSpPr>
          <p:cNvPr id="1579" name="Google Shape;1579;p109"/>
          <p:cNvSpPr txBox="1"/>
          <p:nvPr/>
        </p:nvSpPr>
        <p:spPr>
          <a:xfrm>
            <a:off x="2570104" y="1520241"/>
            <a:ext cx="21990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980000"/>
                </a:solidFill>
                <a:latin typeface="Proxima Nova"/>
                <a:ea typeface="Proxima Nova"/>
                <a:cs typeface="Proxima Nova"/>
                <a:sym typeface="Proxima Nova"/>
              </a:rPr>
              <a:t>size (number) of outputs</a:t>
            </a:r>
            <a:endParaRPr sz="1400">
              <a:solidFill>
                <a:srgbClr val="980000"/>
              </a:solidFill>
              <a:latin typeface="Proxima Nova"/>
              <a:ea typeface="Proxima Nova"/>
              <a:cs typeface="Proxima Nova"/>
              <a:sym typeface="Proxima Nova"/>
            </a:endParaRPr>
          </a:p>
        </p:txBody>
      </p:sp>
      <p:cxnSp>
        <p:nvCxnSpPr>
          <p:cNvPr id="1580" name="Google Shape;1580;p109"/>
          <p:cNvCxnSpPr/>
          <p:nvPr/>
        </p:nvCxnSpPr>
        <p:spPr>
          <a:xfrm rot="10800000">
            <a:off x="1790802" y="1996472"/>
            <a:ext cx="1551600" cy="17700"/>
          </a:xfrm>
          <a:prstGeom prst="straightConnector1">
            <a:avLst/>
          </a:prstGeom>
          <a:noFill/>
          <a:ln w="38100" cap="flat" cmpd="sng">
            <a:solidFill>
              <a:srgbClr val="FF0000"/>
            </a:solidFill>
            <a:prstDash val="solid"/>
            <a:round/>
            <a:headEnd type="none" w="med" len="med"/>
            <a:tailEnd type="triangle" w="med" len="med"/>
          </a:ln>
        </p:spPr>
      </p:cxnSp>
      <p:sp>
        <p:nvSpPr>
          <p:cNvPr id="1581" name="Google Shape;1581;p109"/>
          <p:cNvSpPr txBox="1"/>
          <p:nvPr/>
        </p:nvSpPr>
        <p:spPr>
          <a:xfrm>
            <a:off x="3313247" y="1805991"/>
            <a:ext cx="30984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980000"/>
                </a:solidFill>
                <a:latin typeface="Proxima Nova"/>
                <a:ea typeface="Proxima Nova"/>
                <a:cs typeface="Proxima Nova"/>
                <a:sym typeface="Proxima Nova"/>
              </a:rPr>
              <a:t>lock time (useful for scripting)</a:t>
            </a:r>
            <a:endParaRPr sz="1400">
              <a:solidFill>
                <a:srgbClr val="980000"/>
              </a:solidFill>
              <a:latin typeface="Proxima Nova"/>
              <a:ea typeface="Proxima Nova"/>
              <a:cs typeface="Proxima Nova"/>
              <a:sym typeface="Proxima Nova"/>
            </a:endParaRPr>
          </a:p>
        </p:txBody>
      </p:sp>
      <p:cxnSp>
        <p:nvCxnSpPr>
          <p:cNvPr id="1582" name="Google Shape;1582;p109"/>
          <p:cNvCxnSpPr/>
          <p:nvPr/>
        </p:nvCxnSpPr>
        <p:spPr>
          <a:xfrm rot="10800000">
            <a:off x="1476395" y="2339372"/>
            <a:ext cx="1551600" cy="17700"/>
          </a:xfrm>
          <a:prstGeom prst="straightConnector1">
            <a:avLst/>
          </a:prstGeom>
          <a:noFill/>
          <a:ln w="38100" cap="flat" cmpd="sng">
            <a:solidFill>
              <a:srgbClr val="FF0000"/>
            </a:solidFill>
            <a:prstDash val="solid"/>
            <a:round/>
            <a:headEnd type="none" w="med" len="med"/>
            <a:tailEnd type="triangle" w="med" len="med"/>
          </a:ln>
        </p:spPr>
      </p:cxnSp>
      <p:sp>
        <p:nvSpPr>
          <p:cNvPr id="1583" name="Google Shape;1583;p109"/>
          <p:cNvSpPr txBox="1"/>
          <p:nvPr/>
        </p:nvSpPr>
        <p:spPr>
          <a:xfrm>
            <a:off x="2998840" y="2148891"/>
            <a:ext cx="20022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980000"/>
                </a:solidFill>
                <a:latin typeface="Proxima Nova"/>
                <a:ea typeface="Proxima Nova"/>
                <a:cs typeface="Proxima Nova"/>
                <a:sym typeface="Proxima Nova"/>
              </a:rPr>
              <a:t>size of transaction</a:t>
            </a:r>
            <a:endParaRPr sz="1400">
              <a:solidFill>
                <a:srgbClr val="980000"/>
              </a:solidFill>
              <a:latin typeface="Proxima Nova"/>
              <a:ea typeface="Proxima Nova"/>
              <a:cs typeface="Proxima Nova"/>
              <a:sym typeface="Proxima Nova"/>
            </a:endParaRPr>
          </a:p>
        </p:txBody>
      </p:sp>
      <p:cxnSp>
        <p:nvCxnSpPr>
          <p:cNvPr id="1584" name="Google Shape;1584;p109"/>
          <p:cNvCxnSpPr/>
          <p:nvPr/>
        </p:nvCxnSpPr>
        <p:spPr>
          <a:xfrm rot="10800000">
            <a:off x="1623398" y="1690256"/>
            <a:ext cx="948300" cy="31500"/>
          </a:xfrm>
          <a:prstGeom prst="straightConnector1">
            <a:avLst/>
          </a:prstGeom>
          <a:noFill/>
          <a:ln w="38100" cap="flat" cmpd="sng">
            <a:solidFill>
              <a:srgbClr val="FF0000"/>
            </a:solidFill>
            <a:prstDash val="solid"/>
            <a:round/>
            <a:headEnd type="none" w="med" len="med"/>
            <a:tailEnd type="triangle" w="med" len="med"/>
          </a:ln>
        </p:spPr>
      </p:cxnSp>
      <p:sp>
        <p:nvSpPr>
          <p:cNvPr id="1585" name="Google Shape;1585;p109"/>
          <p:cNvSpPr txBox="1"/>
          <p:nvPr/>
        </p:nvSpPr>
        <p:spPr>
          <a:xfrm>
            <a:off x="412050" y="251800"/>
            <a:ext cx="8167500" cy="376200"/>
          </a:xfrm>
          <a:prstGeom prst="rect">
            <a:avLst/>
          </a:prstGeom>
          <a:solidFill>
            <a:srgbClr val="004735"/>
          </a:solid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dirty="0">
                <a:solidFill>
                  <a:schemeClr val="bg1"/>
                </a:solidFill>
                <a:latin typeface="Poppins"/>
                <a:ea typeface="Poppins"/>
                <a:cs typeface="Poppins"/>
                <a:sym typeface="Poppins"/>
              </a:rPr>
              <a:t>CONTENTS OF A TRANSACTION - METADATA</a:t>
            </a:r>
            <a:endParaRPr sz="2700" b="1" dirty="0">
              <a:solidFill>
                <a:schemeClr val="bg1"/>
              </a:solidFill>
              <a:latin typeface="Poppins"/>
              <a:ea typeface="Poppins"/>
              <a:cs typeface="Poppins"/>
              <a:sym typeface="Poppi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89"/>
        <p:cNvGrpSpPr/>
        <p:nvPr/>
      </p:nvGrpSpPr>
      <p:grpSpPr>
        <a:xfrm>
          <a:off x="0" y="0"/>
          <a:ext cx="0" cy="0"/>
          <a:chOff x="0" y="0"/>
          <a:chExt cx="0" cy="0"/>
        </a:xfrm>
      </p:grpSpPr>
      <p:sp>
        <p:nvSpPr>
          <p:cNvPr id="1590" name="Google Shape;1590;p110"/>
          <p:cNvSpPr txBox="1"/>
          <p:nvPr/>
        </p:nvSpPr>
        <p:spPr>
          <a:xfrm>
            <a:off x="4848150" y="4786800"/>
            <a:ext cx="4134600" cy="25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Source: Princeton Textbook</a:t>
            </a:r>
            <a:endParaRPr sz="1100"/>
          </a:p>
        </p:txBody>
      </p:sp>
      <p:sp>
        <p:nvSpPr>
          <p:cNvPr id="1591" name="Google Shape;1591;p110"/>
          <p:cNvSpPr txBox="1"/>
          <p:nvPr/>
        </p:nvSpPr>
        <p:spPr>
          <a:xfrm>
            <a:off x="228650" y="321475"/>
            <a:ext cx="8046900" cy="1110300"/>
          </a:xfrm>
          <a:prstGeom prst="rect">
            <a:avLst/>
          </a:prstGeom>
          <a:solidFill>
            <a:srgbClr val="FFFFFF"/>
          </a:solidFill>
          <a:ln>
            <a:noFill/>
          </a:ln>
        </p:spPr>
        <p:txBody>
          <a:bodyPr spcFirstLastPara="1" wrap="square" lIns="34300" tIns="34300" rIns="34300" bIns="34300" anchor="ctr" anchorCtr="0">
            <a:noAutofit/>
          </a:bodyPr>
          <a:lstStyle/>
          <a:p>
            <a:pPr marL="0" lvl="0" indent="0" algn="l" rtl="0">
              <a:lnSpc>
                <a:spcPct val="115000"/>
              </a:lnSpc>
              <a:spcBef>
                <a:spcPts val="0"/>
              </a:spcBef>
              <a:spcAft>
                <a:spcPts val="0"/>
              </a:spcAft>
              <a:buNone/>
            </a:pPr>
            <a:endParaRPr sz="800">
              <a:solidFill>
                <a:schemeClr val="dk2"/>
              </a:solidFill>
            </a:endParaRPr>
          </a:p>
          <a:p>
            <a:pPr marL="0" lvl="0" indent="0" algn="l" rtl="0">
              <a:lnSpc>
                <a:spcPct val="115000"/>
              </a:lnSpc>
              <a:spcBef>
                <a:spcPts val="0"/>
              </a:spcBef>
              <a:spcAft>
                <a:spcPts val="0"/>
              </a:spcAft>
              <a:buNone/>
            </a:pPr>
            <a:r>
              <a:rPr lang="en" sz="800">
                <a:solidFill>
                  <a:schemeClr val="dk2"/>
                </a:solidFill>
                <a:highlight>
                  <a:srgbClr val="FECB33"/>
                </a:highlight>
              </a:rPr>
              <a:t>“hash”: “5a42590fbe0a90ee8e8747244d6c84f0db1a3a24e8f1b95b10c9e050990b8b6b”,</a:t>
            </a:r>
            <a:endParaRPr sz="800">
              <a:solidFill>
                <a:schemeClr val="dk2"/>
              </a:solidFill>
              <a:highlight>
                <a:srgbClr val="FECB33"/>
              </a:highlight>
            </a:endParaRPr>
          </a:p>
          <a:p>
            <a:pPr marL="177800" lvl="0" indent="0" algn="l" rtl="0">
              <a:lnSpc>
                <a:spcPct val="115000"/>
              </a:lnSpc>
              <a:spcBef>
                <a:spcPts val="0"/>
              </a:spcBef>
              <a:spcAft>
                <a:spcPts val="0"/>
              </a:spcAft>
              <a:buNone/>
            </a:pPr>
            <a:r>
              <a:rPr lang="en" sz="800">
                <a:solidFill>
                  <a:schemeClr val="dk2"/>
                </a:solidFill>
              </a:rPr>
              <a:t>“ver”: 1,</a:t>
            </a:r>
            <a:br>
              <a:rPr lang="en" sz="800">
                <a:solidFill>
                  <a:schemeClr val="dk2"/>
                </a:solidFill>
              </a:rPr>
            </a:br>
            <a:r>
              <a:rPr lang="en" sz="800">
                <a:solidFill>
                  <a:schemeClr val="dk2"/>
                </a:solidFill>
                <a:highlight>
                  <a:srgbClr val="FECB33"/>
                </a:highlight>
              </a:rPr>
              <a:t>“vin_sz”: 2,</a:t>
            </a:r>
            <a:br>
              <a:rPr lang="en" sz="800">
                <a:solidFill>
                  <a:schemeClr val="dk2"/>
                </a:solidFill>
              </a:rPr>
            </a:br>
            <a:r>
              <a:rPr lang="en" sz="800">
                <a:solidFill>
                  <a:schemeClr val="dk2"/>
                </a:solidFill>
              </a:rPr>
              <a:t>“vout_sz”: 1,</a:t>
            </a:r>
            <a:endParaRPr sz="800"/>
          </a:p>
        </p:txBody>
      </p:sp>
      <p:sp>
        <p:nvSpPr>
          <p:cNvPr id="1592" name="Google Shape;1592;p110"/>
          <p:cNvSpPr txBox="1"/>
          <p:nvPr/>
        </p:nvSpPr>
        <p:spPr>
          <a:xfrm>
            <a:off x="255226" y="1270325"/>
            <a:ext cx="8727600" cy="3350100"/>
          </a:xfrm>
          <a:prstGeom prst="rect">
            <a:avLst/>
          </a:prstGeom>
          <a:noFill/>
          <a:ln>
            <a:noFill/>
          </a:ln>
        </p:spPr>
        <p:txBody>
          <a:bodyPr spcFirstLastPara="1" wrap="square" lIns="34300" tIns="34300" rIns="34300" bIns="34300" anchor="ctr" anchorCtr="0">
            <a:noAutofit/>
          </a:bodyPr>
          <a:lstStyle/>
          <a:p>
            <a:pPr marL="177800" lvl="0" indent="0" algn="l" rtl="0">
              <a:spcBef>
                <a:spcPts val="0"/>
              </a:spcBef>
              <a:spcAft>
                <a:spcPts val="0"/>
              </a:spcAft>
              <a:buNone/>
            </a:pPr>
            <a:r>
              <a:rPr lang="en" sz="1400" dirty="0">
                <a:solidFill>
                  <a:schemeClr val="dk2"/>
                </a:solidFill>
              </a:rPr>
              <a:t>“in”: [</a:t>
            </a:r>
            <a:endParaRPr sz="1400" dirty="0">
              <a:solidFill>
                <a:schemeClr val="dk2"/>
              </a:solidFill>
            </a:endParaRPr>
          </a:p>
          <a:p>
            <a:pPr marL="177800" lvl="0" indent="0" algn="l" rtl="0">
              <a:spcBef>
                <a:spcPts val="0"/>
              </a:spcBef>
              <a:spcAft>
                <a:spcPts val="0"/>
              </a:spcAft>
              <a:buNone/>
            </a:pPr>
            <a:r>
              <a:rPr lang="en" sz="1400" dirty="0">
                <a:solidFill>
                  <a:schemeClr val="dk2"/>
                </a:solidFill>
              </a:rPr>
              <a:t>	{</a:t>
            </a:r>
            <a:endParaRPr sz="1400" dirty="0">
              <a:solidFill>
                <a:schemeClr val="dk2"/>
              </a:solidFill>
            </a:endParaRPr>
          </a:p>
          <a:p>
            <a:pPr marL="177800" lvl="0" indent="0" algn="l" rtl="0">
              <a:spcBef>
                <a:spcPts val="0"/>
              </a:spcBef>
              <a:spcAft>
                <a:spcPts val="0"/>
              </a:spcAft>
              <a:buNone/>
            </a:pPr>
            <a:r>
              <a:rPr lang="en" sz="1400" dirty="0">
                <a:solidFill>
                  <a:schemeClr val="dk2"/>
                </a:solidFill>
              </a:rPr>
              <a:t>		“prev_out”: {</a:t>
            </a:r>
            <a:endParaRPr sz="1400" dirty="0">
              <a:solidFill>
                <a:schemeClr val="dk2"/>
              </a:solidFill>
            </a:endParaRPr>
          </a:p>
          <a:p>
            <a:pPr marL="177800" lvl="0" indent="0" algn="l" rtl="0">
              <a:spcBef>
                <a:spcPts val="0"/>
              </a:spcBef>
              <a:spcAft>
                <a:spcPts val="0"/>
              </a:spcAft>
              <a:buNone/>
            </a:pPr>
            <a:r>
              <a:rPr lang="en" sz="1400" dirty="0">
                <a:solidFill>
                  <a:schemeClr val="dk2"/>
                </a:solidFill>
              </a:rPr>
              <a:t>			“hash”: “3be4ac9728a0823cf5e2deb2e86fc0bd2aa503a91d307b42ba76117d79280260”,</a:t>
            </a:r>
            <a:endParaRPr sz="1400" dirty="0">
              <a:solidFill>
                <a:schemeClr val="dk2"/>
              </a:solidFill>
            </a:endParaRPr>
          </a:p>
          <a:p>
            <a:pPr marL="177800" lvl="0" indent="0" algn="l" rtl="0">
              <a:spcBef>
                <a:spcPts val="0"/>
              </a:spcBef>
              <a:spcAft>
                <a:spcPts val="0"/>
              </a:spcAft>
              <a:buNone/>
            </a:pPr>
            <a:r>
              <a:rPr lang="en" sz="1400" dirty="0">
                <a:solidFill>
                  <a:schemeClr val="dk2"/>
                </a:solidFill>
              </a:rPr>
              <a:t>			“n”: 0</a:t>
            </a:r>
            <a:br>
              <a:rPr lang="en" sz="1400" dirty="0">
                <a:solidFill>
                  <a:schemeClr val="dk2"/>
                </a:solidFill>
              </a:rPr>
            </a:br>
            <a:r>
              <a:rPr lang="en" sz="1400" dirty="0">
                <a:solidFill>
                  <a:schemeClr val="dk2"/>
                </a:solidFill>
              </a:rPr>
              <a:t>		},</a:t>
            </a:r>
            <a:endParaRPr sz="1400" dirty="0">
              <a:solidFill>
                <a:schemeClr val="dk2"/>
              </a:solidFill>
            </a:endParaRPr>
          </a:p>
          <a:p>
            <a:pPr marL="177800" lvl="0" indent="0" algn="l" rtl="0">
              <a:spcBef>
                <a:spcPts val="0"/>
              </a:spcBef>
              <a:spcAft>
                <a:spcPts val="0"/>
              </a:spcAft>
              <a:buNone/>
            </a:pPr>
            <a:r>
              <a:rPr lang="en" sz="1400" dirty="0">
                <a:solidFill>
                  <a:schemeClr val="dk2"/>
                </a:solidFill>
              </a:rPr>
              <a:t>			“scriptSig”: “30440…”</a:t>
            </a:r>
            <a:br>
              <a:rPr lang="en" sz="1400" dirty="0">
                <a:solidFill>
                  <a:schemeClr val="dk2"/>
                </a:solidFill>
              </a:rPr>
            </a:br>
            <a:r>
              <a:rPr lang="en" sz="1400" dirty="0">
                <a:solidFill>
                  <a:schemeClr val="dk2"/>
                </a:solidFill>
              </a:rPr>
              <a:t>	},</a:t>
            </a:r>
            <a:endParaRPr sz="1400" dirty="0">
              <a:solidFill>
                <a:schemeClr val="dk2"/>
              </a:solidFill>
            </a:endParaRPr>
          </a:p>
          <a:p>
            <a:pPr marL="177800" lvl="0" indent="0" algn="l" rtl="0">
              <a:spcBef>
                <a:spcPts val="0"/>
              </a:spcBef>
              <a:spcAft>
                <a:spcPts val="0"/>
              </a:spcAft>
              <a:buNone/>
            </a:pPr>
            <a:r>
              <a:rPr lang="en" sz="1400" dirty="0">
                <a:solidFill>
                  <a:schemeClr val="dk2"/>
                </a:solidFill>
              </a:rPr>
              <a:t>	{</a:t>
            </a:r>
            <a:endParaRPr sz="1400" dirty="0">
              <a:solidFill>
                <a:schemeClr val="dk2"/>
              </a:solidFill>
            </a:endParaRPr>
          </a:p>
          <a:p>
            <a:pPr marL="177800" lvl="0" indent="0" algn="l" rtl="0">
              <a:spcBef>
                <a:spcPts val="0"/>
              </a:spcBef>
              <a:spcAft>
                <a:spcPts val="0"/>
              </a:spcAft>
              <a:buNone/>
            </a:pPr>
            <a:r>
              <a:rPr lang="en" sz="1400" dirty="0">
                <a:solidFill>
                  <a:schemeClr val="dk2"/>
                </a:solidFill>
              </a:rPr>
              <a:t>		“prev_out”: {</a:t>
            </a:r>
            <a:endParaRPr sz="1400" dirty="0">
              <a:solidFill>
                <a:schemeClr val="dk2"/>
              </a:solidFill>
            </a:endParaRPr>
          </a:p>
          <a:p>
            <a:pPr marL="177800" lvl="0" indent="0" algn="l" rtl="0">
              <a:spcBef>
                <a:spcPts val="0"/>
              </a:spcBef>
              <a:spcAft>
                <a:spcPts val="0"/>
              </a:spcAft>
              <a:buNone/>
            </a:pPr>
            <a:r>
              <a:rPr lang="en" sz="1400" dirty="0">
                <a:solidFill>
                  <a:schemeClr val="dk2"/>
                </a:solidFill>
              </a:rPr>
              <a:t>			“hash”: “7508e6ab259b4df0fd5147bab0c949d81473db4518f8afc5c3f52f91ff6b34e”,</a:t>
            </a:r>
            <a:endParaRPr sz="1400" dirty="0">
              <a:solidFill>
                <a:schemeClr val="dk2"/>
              </a:solidFill>
            </a:endParaRPr>
          </a:p>
          <a:p>
            <a:pPr marL="177800" lvl="0" indent="0" algn="l" rtl="0">
              <a:spcBef>
                <a:spcPts val="0"/>
              </a:spcBef>
              <a:spcAft>
                <a:spcPts val="0"/>
              </a:spcAft>
              <a:buNone/>
            </a:pPr>
            <a:r>
              <a:rPr lang="en" sz="1400" dirty="0">
                <a:solidFill>
                  <a:schemeClr val="dk2"/>
                </a:solidFill>
              </a:rPr>
              <a:t>			“n”: 0</a:t>
            </a:r>
            <a:endParaRPr sz="1400" dirty="0">
              <a:solidFill>
                <a:schemeClr val="dk2"/>
              </a:solidFill>
            </a:endParaRPr>
          </a:p>
          <a:p>
            <a:pPr marL="177800" lvl="0" indent="0" algn="l" rtl="0">
              <a:spcBef>
                <a:spcPts val="0"/>
              </a:spcBef>
              <a:spcAft>
                <a:spcPts val="0"/>
              </a:spcAft>
              <a:buNone/>
            </a:pPr>
            <a:r>
              <a:rPr lang="en" sz="1400" dirty="0">
                <a:solidFill>
                  <a:schemeClr val="dk2"/>
                </a:solidFill>
              </a:rPr>
              <a:t>		},</a:t>
            </a:r>
            <a:endParaRPr sz="1400" dirty="0">
              <a:solidFill>
                <a:schemeClr val="dk2"/>
              </a:solidFill>
            </a:endParaRPr>
          </a:p>
          <a:p>
            <a:pPr marL="177800" lvl="0" indent="0" algn="l" rtl="0">
              <a:spcBef>
                <a:spcPts val="0"/>
              </a:spcBef>
              <a:spcAft>
                <a:spcPts val="0"/>
              </a:spcAft>
              <a:buNone/>
            </a:pPr>
            <a:r>
              <a:rPr lang="en" sz="1400" dirty="0">
                <a:solidFill>
                  <a:schemeClr val="dk2"/>
                </a:solidFill>
              </a:rPr>
              <a:t>		“scriptSig”: “3f3a4ce81….”</a:t>
            </a:r>
            <a:endParaRPr sz="1400" dirty="0">
              <a:solidFill>
                <a:schemeClr val="dk2"/>
              </a:solidFill>
            </a:endParaRPr>
          </a:p>
          <a:p>
            <a:pPr marL="177800" lvl="0" indent="0" algn="l" rtl="0">
              <a:spcBef>
                <a:spcPts val="0"/>
              </a:spcBef>
              <a:spcAft>
                <a:spcPts val="0"/>
              </a:spcAft>
              <a:buNone/>
            </a:pPr>
            <a:r>
              <a:rPr lang="en" sz="1400" dirty="0">
                <a:solidFill>
                  <a:schemeClr val="dk2"/>
                </a:solidFill>
              </a:rPr>
              <a:t>	}</a:t>
            </a:r>
            <a:endParaRPr sz="1400" dirty="0">
              <a:solidFill>
                <a:schemeClr val="dk2"/>
              </a:solidFill>
            </a:endParaRPr>
          </a:p>
          <a:p>
            <a:pPr marL="177800" lvl="0" indent="0" algn="l" rtl="0">
              <a:spcBef>
                <a:spcPts val="0"/>
              </a:spcBef>
              <a:spcAft>
                <a:spcPts val="0"/>
              </a:spcAft>
              <a:buNone/>
            </a:pPr>
            <a:r>
              <a:rPr lang="en" sz="1400" dirty="0">
                <a:solidFill>
                  <a:schemeClr val="dk2"/>
                </a:solidFill>
              </a:rPr>
              <a:t>],</a:t>
            </a:r>
            <a:endParaRPr sz="1400" dirty="0"/>
          </a:p>
        </p:txBody>
      </p:sp>
      <p:cxnSp>
        <p:nvCxnSpPr>
          <p:cNvPr id="1593" name="Google Shape;1593;p110"/>
          <p:cNvCxnSpPr/>
          <p:nvPr/>
        </p:nvCxnSpPr>
        <p:spPr>
          <a:xfrm rot="10800000">
            <a:off x="1001507" y="942553"/>
            <a:ext cx="271500" cy="89100"/>
          </a:xfrm>
          <a:prstGeom prst="straightConnector1">
            <a:avLst/>
          </a:prstGeom>
          <a:noFill/>
          <a:ln w="19050" cap="flat" cmpd="sng">
            <a:solidFill>
              <a:srgbClr val="000000"/>
            </a:solidFill>
            <a:prstDash val="solid"/>
            <a:round/>
            <a:headEnd type="none" w="med" len="med"/>
            <a:tailEnd type="triangle" w="med" len="med"/>
          </a:ln>
        </p:spPr>
      </p:cxnSp>
      <p:sp>
        <p:nvSpPr>
          <p:cNvPr id="1594" name="Google Shape;1594;p110"/>
          <p:cNvSpPr txBox="1"/>
          <p:nvPr/>
        </p:nvSpPr>
        <p:spPr>
          <a:xfrm>
            <a:off x="1196801" y="831625"/>
            <a:ext cx="1398300" cy="37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Proxima Nova"/>
                <a:ea typeface="Proxima Nova"/>
                <a:cs typeface="Proxima Nova"/>
                <a:sym typeface="Proxima Nova"/>
              </a:rPr>
              <a:t>remember these?</a:t>
            </a:r>
            <a:endParaRPr sz="1100">
              <a:latin typeface="Proxima Nova"/>
              <a:ea typeface="Proxima Nova"/>
              <a:cs typeface="Proxima Nova"/>
              <a:sym typeface="Proxima Nova"/>
            </a:endParaRPr>
          </a:p>
        </p:txBody>
      </p:sp>
      <p:cxnSp>
        <p:nvCxnSpPr>
          <p:cNvPr id="1595" name="Google Shape;1595;p110"/>
          <p:cNvCxnSpPr/>
          <p:nvPr/>
        </p:nvCxnSpPr>
        <p:spPr>
          <a:xfrm rot="10800000">
            <a:off x="1308354" y="745003"/>
            <a:ext cx="50400" cy="229500"/>
          </a:xfrm>
          <a:prstGeom prst="straightConnector1">
            <a:avLst/>
          </a:prstGeom>
          <a:noFill/>
          <a:ln w="19050" cap="flat" cmpd="sng">
            <a:solidFill>
              <a:srgbClr val="000000"/>
            </a:solidFill>
            <a:prstDash val="solid"/>
            <a:round/>
            <a:headEnd type="none" w="med" len="med"/>
            <a:tailEnd type="triangle" w="med" len="med"/>
          </a:ln>
        </p:spPr>
      </p:cxnSp>
      <p:sp>
        <p:nvSpPr>
          <p:cNvPr id="1596" name="Google Shape;1596;p110"/>
          <p:cNvSpPr txBox="1"/>
          <p:nvPr/>
        </p:nvSpPr>
        <p:spPr>
          <a:xfrm>
            <a:off x="461688" y="169100"/>
            <a:ext cx="8167500" cy="438700"/>
          </a:xfrm>
          <a:prstGeom prst="rect">
            <a:avLst/>
          </a:prstGeom>
          <a:solidFill>
            <a:srgbClr val="004735"/>
          </a:solid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dirty="0">
                <a:solidFill>
                  <a:schemeClr val="bg1"/>
                </a:solidFill>
                <a:latin typeface="Poppins"/>
                <a:ea typeface="Poppins"/>
                <a:cs typeface="Poppins"/>
                <a:sym typeface="Poppins"/>
              </a:rPr>
              <a:t>CONTENTS OF A TRANSACTION - INPUTS</a:t>
            </a:r>
            <a:endParaRPr sz="2700" b="1" dirty="0">
              <a:solidFill>
                <a:schemeClr val="bg1"/>
              </a:solidFill>
              <a:latin typeface="Poppins"/>
              <a:ea typeface="Poppins"/>
              <a:cs typeface="Poppins"/>
              <a:sym typeface="Poppi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01" name="Google Shape;1601;p111"/>
          <p:cNvSpPr txBox="1"/>
          <p:nvPr/>
        </p:nvSpPr>
        <p:spPr>
          <a:xfrm>
            <a:off x="228650" y="321475"/>
            <a:ext cx="8046900" cy="1110300"/>
          </a:xfrm>
          <a:prstGeom prst="rect">
            <a:avLst/>
          </a:prstGeom>
          <a:solidFill>
            <a:srgbClr val="FFFFFF"/>
          </a:solidFill>
          <a:ln>
            <a:noFill/>
          </a:ln>
        </p:spPr>
        <p:txBody>
          <a:bodyPr spcFirstLastPara="1" wrap="square" lIns="34300" tIns="34300" rIns="34300" bIns="34300" anchor="ctr" anchorCtr="0">
            <a:noAutofit/>
          </a:bodyPr>
          <a:lstStyle/>
          <a:p>
            <a:pPr marL="0" lvl="0" indent="0" algn="l" rtl="0">
              <a:lnSpc>
                <a:spcPct val="115000"/>
              </a:lnSpc>
              <a:spcBef>
                <a:spcPts val="0"/>
              </a:spcBef>
              <a:spcAft>
                <a:spcPts val="0"/>
              </a:spcAft>
              <a:buNone/>
            </a:pPr>
            <a:endParaRPr sz="800">
              <a:solidFill>
                <a:schemeClr val="dk2"/>
              </a:solidFill>
            </a:endParaRPr>
          </a:p>
          <a:p>
            <a:pPr marL="0" lvl="0" indent="0" algn="l" rtl="0">
              <a:lnSpc>
                <a:spcPct val="115000"/>
              </a:lnSpc>
              <a:spcBef>
                <a:spcPts val="0"/>
              </a:spcBef>
              <a:spcAft>
                <a:spcPts val="0"/>
              </a:spcAft>
              <a:buNone/>
            </a:pPr>
            <a:r>
              <a:rPr lang="en" sz="800">
                <a:solidFill>
                  <a:schemeClr val="dk2"/>
                </a:solidFill>
                <a:highlight>
                  <a:srgbClr val="FECB33"/>
                </a:highlight>
              </a:rPr>
              <a:t>“hash”: “5a42590fbe0a90ee8e8747244d6c84f0db1a3a24e8f1b95b10c9e050990b8b6b”,</a:t>
            </a:r>
            <a:endParaRPr sz="800">
              <a:solidFill>
                <a:schemeClr val="dk2"/>
              </a:solidFill>
              <a:highlight>
                <a:srgbClr val="FECB33"/>
              </a:highlight>
            </a:endParaRPr>
          </a:p>
          <a:p>
            <a:pPr marL="177800" lvl="0" indent="0" algn="l" rtl="0">
              <a:lnSpc>
                <a:spcPct val="115000"/>
              </a:lnSpc>
              <a:spcBef>
                <a:spcPts val="0"/>
              </a:spcBef>
              <a:spcAft>
                <a:spcPts val="0"/>
              </a:spcAft>
              <a:buNone/>
            </a:pPr>
            <a:r>
              <a:rPr lang="en" sz="800">
                <a:solidFill>
                  <a:schemeClr val="dk2"/>
                </a:solidFill>
              </a:rPr>
              <a:t>“ver”: 1,</a:t>
            </a:r>
            <a:br>
              <a:rPr lang="en" sz="800">
                <a:solidFill>
                  <a:schemeClr val="dk2"/>
                </a:solidFill>
              </a:rPr>
            </a:br>
            <a:r>
              <a:rPr lang="en" sz="800">
                <a:solidFill>
                  <a:schemeClr val="dk2"/>
                </a:solidFill>
                <a:highlight>
                  <a:srgbClr val="FECB33"/>
                </a:highlight>
              </a:rPr>
              <a:t>“vin_sz”: 2,</a:t>
            </a:r>
            <a:br>
              <a:rPr lang="en" sz="800">
                <a:solidFill>
                  <a:schemeClr val="dk2"/>
                </a:solidFill>
              </a:rPr>
            </a:br>
            <a:r>
              <a:rPr lang="en" sz="800">
                <a:solidFill>
                  <a:schemeClr val="dk2"/>
                </a:solidFill>
              </a:rPr>
              <a:t>“vout_sz”: 1,</a:t>
            </a:r>
            <a:endParaRPr sz="800"/>
          </a:p>
        </p:txBody>
      </p:sp>
      <p:cxnSp>
        <p:nvCxnSpPr>
          <p:cNvPr id="1602" name="Google Shape;1602;p111"/>
          <p:cNvCxnSpPr/>
          <p:nvPr/>
        </p:nvCxnSpPr>
        <p:spPr>
          <a:xfrm rot="10800000">
            <a:off x="1001507" y="942553"/>
            <a:ext cx="271500" cy="89100"/>
          </a:xfrm>
          <a:prstGeom prst="straightConnector1">
            <a:avLst/>
          </a:prstGeom>
          <a:noFill/>
          <a:ln w="19050" cap="flat" cmpd="sng">
            <a:solidFill>
              <a:srgbClr val="000000"/>
            </a:solidFill>
            <a:prstDash val="solid"/>
            <a:round/>
            <a:headEnd type="none" w="med" len="med"/>
            <a:tailEnd type="triangle" w="med" len="med"/>
          </a:ln>
        </p:spPr>
      </p:cxnSp>
      <p:sp>
        <p:nvSpPr>
          <p:cNvPr id="1603" name="Google Shape;1603;p111"/>
          <p:cNvSpPr txBox="1"/>
          <p:nvPr/>
        </p:nvSpPr>
        <p:spPr>
          <a:xfrm>
            <a:off x="1196801" y="831625"/>
            <a:ext cx="1398300" cy="37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Proxima Nova"/>
                <a:ea typeface="Proxima Nova"/>
                <a:cs typeface="Proxima Nova"/>
                <a:sym typeface="Proxima Nova"/>
              </a:rPr>
              <a:t>remember these?</a:t>
            </a:r>
            <a:endParaRPr sz="1100">
              <a:latin typeface="Proxima Nova"/>
              <a:ea typeface="Proxima Nova"/>
              <a:cs typeface="Proxima Nova"/>
              <a:sym typeface="Proxima Nova"/>
            </a:endParaRPr>
          </a:p>
        </p:txBody>
      </p:sp>
      <p:cxnSp>
        <p:nvCxnSpPr>
          <p:cNvPr id="1604" name="Google Shape;1604;p111"/>
          <p:cNvCxnSpPr/>
          <p:nvPr/>
        </p:nvCxnSpPr>
        <p:spPr>
          <a:xfrm rot="10800000">
            <a:off x="1308354" y="745003"/>
            <a:ext cx="50400" cy="229500"/>
          </a:xfrm>
          <a:prstGeom prst="straightConnector1">
            <a:avLst/>
          </a:prstGeom>
          <a:noFill/>
          <a:ln w="19050" cap="flat" cmpd="sng">
            <a:solidFill>
              <a:srgbClr val="000000"/>
            </a:solidFill>
            <a:prstDash val="solid"/>
            <a:round/>
            <a:headEnd type="none" w="med" len="med"/>
            <a:tailEnd type="triangle" w="med" len="med"/>
          </a:ln>
        </p:spPr>
      </p:cxnSp>
      <p:sp>
        <p:nvSpPr>
          <p:cNvPr id="1605" name="Google Shape;1605;p111"/>
          <p:cNvSpPr txBox="1"/>
          <p:nvPr/>
        </p:nvSpPr>
        <p:spPr>
          <a:xfrm>
            <a:off x="4848150" y="4786800"/>
            <a:ext cx="4134600" cy="25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Source: Princeton Textbook</a:t>
            </a:r>
            <a:endParaRPr sz="1100"/>
          </a:p>
        </p:txBody>
      </p:sp>
      <p:sp>
        <p:nvSpPr>
          <p:cNvPr id="1606" name="Google Shape;1606;p111"/>
          <p:cNvSpPr txBox="1"/>
          <p:nvPr/>
        </p:nvSpPr>
        <p:spPr>
          <a:xfrm>
            <a:off x="255226" y="1270325"/>
            <a:ext cx="8801100" cy="3350100"/>
          </a:xfrm>
          <a:prstGeom prst="rect">
            <a:avLst/>
          </a:prstGeom>
          <a:solidFill>
            <a:srgbClr val="FFFFFF"/>
          </a:solidFill>
          <a:ln>
            <a:noFill/>
          </a:ln>
        </p:spPr>
        <p:txBody>
          <a:bodyPr spcFirstLastPara="1" wrap="square" lIns="34300" tIns="34300" rIns="34300" bIns="34300" anchor="ctr" anchorCtr="0">
            <a:noAutofit/>
          </a:bodyPr>
          <a:lstStyle/>
          <a:p>
            <a:pPr marL="177800" lvl="0" indent="0" algn="l" rtl="0">
              <a:spcBef>
                <a:spcPts val="0"/>
              </a:spcBef>
              <a:spcAft>
                <a:spcPts val="0"/>
              </a:spcAft>
              <a:buNone/>
            </a:pPr>
            <a:r>
              <a:rPr lang="en" sz="1400">
                <a:solidFill>
                  <a:schemeClr val="dk2"/>
                </a:solidFill>
              </a:rPr>
              <a:t>“in”: [</a:t>
            </a:r>
            <a:endParaRPr sz="1400">
              <a:solidFill>
                <a:schemeClr val="dk2"/>
              </a:solidFill>
            </a:endParaRPr>
          </a:p>
          <a:p>
            <a:pPr marL="177800" lvl="0" indent="0" algn="l" rtl="0">
              <a:spcBef>
                <a:spcPts val="0"/>
              </a:spcBef>
              <a:spcAft>
                <a:spcPts val="0"/>
              </a:spcAft>
              <a:buNone/>
            </a:pPr>
            <a:r>
              <a:rPr lang="en" sz="1400">
                <a:solidFill>
                  <a:schemeClr val="dk2"/>
                </a:solidFill>
              </a:rPr>
              <a:t>	{</a:t>
            </a:r>
            <a:endParaRPr sz="1400">
              <a:solidFill>
                <a:schemeClr val="dk2"/>
              </a:solidFill>
            </a:endParaRPr>
          </a:p>
          <a:p>
            <a:pPr marL="177800" lvl="0" indent="0" algn="l" rtl="0">
              <a:spcBef>
                <a:spcPts val="0"/>
              </a:spcBef>
              <a:spcAft>
                <a:spcPts val="0"/>
              </a:spcAft>
              <a:buNone/>
            </a:pPr>
            <a:r>
              <a:rPr lang="en" sz="1400">
                <a:solidFill>
                  <a:schemeClr val="dk2"/>
                </a:solidFill>
              </a:rPr>
              <a:t>		“prev_out”: {</a:t>
            </a:r>
            <a:endParaRPr sz="1400">
              <a:solidFill>
                <a:schemeClr val="dk2"/>
              </a:solidFill>
            </a:endParaRPr>
          </a:p>
          <a:p>
            <a:pPr marL="177800" lvl="0" indent="0" algn="l" rtl="0">
              <a:spcBef>
                <a:spcPts val="0"/>
              </a:spcBef>
              <a:spcAft>
                <a:spcPts val="0"/>
              </a:spcAft>
              <a:buNone/>
            </a:pPr>
            <a:r>
              <a:rPr lang="en" sz="1400">
                <a:solidFill>
                  <a:schemeClr val="dk2"/>
                </a:solidFill>
                <a:highlight>
                  <a:srgbClr val="FECB33"/>
                </a:highlight>
              </a:rPr>
              <a:t>			“hash”: “3be4ac9728a0823cf5e2deb2e86fc0bd2aa503a91d307b42ba76117d79280260”,</a:t>
            </a:r>
            <a:endParaRPr sz="1400">
              <a:solidFill>
                <a:schemeClr val="dk2"/>
              </a:solidFill>
              <a:highlight>
                <a:srgbClr val="FECB33"/>
              </a:highlight>
            </a:endParaRPr>
          </a:p>
          <a:p>
            <a:pPr marL="177800" lvl="0" indent="0" algn="l" rtl="0">
              <a:spcBef>
                <a:spcPts val="0"/>
              </a:spcBef>
              <a:spcAft>
                <a:spcPts val="0"/>
              </a:spcAft>
              <a:buNone/>
            </a:pPr>
            <a:r>
              <a:rPr lang="en" sz="1400">
                <a:solidFill>
                  <a:schemeClr val="dk2"/>
                </a:solidFill>
              </a:rPr>
              <a:t>			“n”: 0</a:t>
            </a:r>
            <a:br>
              <a:rPr lang="en" sz="1400">
                <a:solidFill>
                  <a:schemeClr val="dk2"/>
                </a:solidFill>
              </a:rPr>
            </a:br>
            <a:r>
              <a:rPr lang="en" sz="1400">
                <a:solidFill>
                  <a:schemeClr val="dk2"/>
                </a:solidFill>
              </a:rPr>
              <a:t>		},</a:t>
            </a:r>
            <a:endParaRPr sz="1400">
              <a:solidFill>
                <a:schemeClr val="dk2"/>
              </a:solidFill>
            </a:endParaRPr>
          </a:p>
          <a:p>
            <a:pPr marL="177800" lvl="0" indent="0" algn="l" rtl="0">
              <a:spcBef>
                <a:spcPts val="0"/>
              </a:spcBef>
              <a:spcAft>
                <a:spcPts val="0"/>
              </a:spcAft>
              <a:buNone/>
            </a:pPr>
            <a:r>
              <a:rPr lang="en" sz="1400">
                <a:solidFill>
                  <a:schemeClr val="dk2"/>
                </a:solidFill>
              </a:rPr>
              <a:t>			“scriptSig”: “30440…”</a:t>
            </a:r>
            <a:br>
              <a:rPr lang="en" sz="1400">
                <a:solidFill>
                  <a:schemeClr val="dk2"/>
                </a:solidFill>
              </a:rPr>
            </a:br>
            <a:r>
              <a:rPr lang="en" sz="1400">
                <a:solidFill>
                  <a:schemeClr val="dk2"/>
                </a:solidFill>
              </a:rPr>
              <a:t>	},</a:t>
            </a:r>
            <a:endParaRPr sz="1400">
              <a:solidFill>
                <a:schemeClr val="dk2"/>
              </a:solidFill>
            </a:endParaRPr>
          </a:p>
          <a:p>
            <a:pPr marL="177800" lvl="0" indent="0" algn="l" rtl="0">
              <a:spcBef>
                <a:spcPts val="0"/>
              </a:spcBef>
              <a:spcAft>
                <a:spcPts val="0"/>
              </a:spcAft>
              <a:buNone/>
            </a:pPr>
            <a:r>
              <a:rPr lang="en" sz="1400">
                <a:solidFill>
                  <a:schemeClr val="dk2"/>
                </a:solidFill>
              </a:rPr>
              <a:t>	{</a:t>
            </a:r>
            <a:endParaRPr sz="1400">
              <a:solidFill>
                <a:schemeClr val="dk2"/>
              </a:solidFill>
            </a:endParaRPr>
          </a:p>
          <a:p>
            <a:pPr marL="177800" lvl="0" indent="0" algn="l" rtl="0">
              <a:spcBef>
                <a:spcPts val="0"/>
              </a:spcBef>
              <a:spcAft>
                <a:spcPts val="0"/>
              </a:spcAft>
              <a:buNone/>
            </a:pPr>
            <a:r>
              <a:rPr lang="en" sz="1400">
                <a:solidFill>
                  <a:schemeClr val="dk2"/>
                </a:solidFill>
              </a:rPr>
              <a:t>		“prev_out”: {</a:t>
            </a:r>
            <a:endParaRPr sz="1400">
              <a:solidFill>
                <a:schemeClr val="dk2"/>
              </a:solidFill>
            </a:endParaRPr>
          </a:p>
          <a:p>
            <a:pPr marL="177800" lvl="0" indent="0" algn="l" rtl="0">
              <a:spcBef>
                <a:spcPts val="0"/>
              </a:spcBef>
              <a:spcAft>
                <a:spcPts val="0"/>
              </a:spcAft>
              <a:buNone/>
            </a:pPr>
            <a:r>
              <a:rPr lang="en" sz="1400">
                <a:solidFill>
                  <a:schemeClr val="dk2"/>
                </a:solidFill>
                <a:highlight>
                  <a:srgbClr val="FECB33"/>
                </a:highlight>
              </a:rPr>
              <a:t>			“hash”: “7508e6ab259b4df0fd5147bab0c949d81473db4518f8afc5c3f52f91ff6b34e”,</a:t>
            </a:r>
            <a:endParaRPr sz="1400">
              <a:solidFill>
                <a:schemeClr val="dk2"/>
              </a:solidFill>
              <a:highlight>
                <a:srgbClr val="FECB33"/>
              </a:highlight>
            </a:endParaRPr>
          </a:p>
          <a:p>
            <a:pPr marL="177800" lvl="0" indent="0" algn="l" rtl="0">
              <a:spcBef>
                <a:spcPts val="0"/>
              </a:spcBef>
              <a:spcAft>
                <a:spcPts val="0"/>
              </a:spcAft>
              <a:buNone/>
            </a:pPr>
            <a:r>
              <a:rPr lang="en" sz="1400">
                <a:solidFill>
                  <a:schemeClr val="dk2"/>
                </a:solidFill>
              </a:rPr>
              <a:t>			“n”: 0</a:t>
            </a:r>
            <a:endParaRPr sz="1400">
              <a:solidFill>
                <a:schemeClr val="dk2"/>
              </a:solidFill>
            </a:endParaRPr>
          </a:p>
          <a:p>
            <a:pPr marL="177800" lvl="0" indent="0" algn="l" rtl="0">
              <a:spcBef>
                <a:spcPts val="0"/>
              </a:spcBef>
              <a:spcAft>
                <a:spcPts val="0"/>
              </a:spcAft>
              <a:buNone/>
            </a:pPr>
            <a:r>
              <a:rPr lang="en" sz="1400">
                <a:solidFill>
                  <a:schemeClr val="dk2"/>
                </a:solidFill>
              </a:rPr>
              <a:t>		},</a:t>
            </a:r>
            <a:endParaRPr sz="1400">
              <a:solidFill>
                <a:schemeClr val="dk2"/>
              </a:solidFill>
            </a:endParaRPr>
          </a:p>
          <a:p>
            <a:pPr marL="177800" lvl="0" indent="0" algn="l" rtl="0">
              <a:spcBef>
                <a:spcPts val="0"/>
              </a:spcBef>
              <a:spcAft>
                <a:spcPts val="0"/>
              </a:spcAft>
              <a:buNone/>
            </a:pPr>
            <a:r>
              <a:rPr lang="en" sz="1400">
                <a:solidFill>
                  <a:schemeClr val="dk2"/>
                </a:solidFill>
              </a:rPr>
              <a:t>		“scriptSig”: “3f3a4ce81….”</a:t>
            </a:r>
            <a:endParaRPr sz="1400">
              <a:solidFill>
                <a:schemeClr val="dk2"/>
              </a:solidFill>
            </a:endParaRPr>
          </a:p>
          <a:p>
            <a:pPr marL="177800" lvl="0" indent="0" algn="l" rtl="0">
              <a:spcBef>
                <a:spcPts val="0"/>
              </a:spcBef>
              <a:spcAft>
                <a:spcPts val="0"/>
              </a:spcAft>
              <a:buNone/>
            </a:pPr>
            <a:r>
              <a:rPr lang="en" sz="1400">
                <a:solidFill>
                  <a:schemeClr val="dk2"/>
                </a:solidFill>
              </a:rPr>
              <a:t>	}</a:t>
            </a:r>
            <a:endParaRPr sz="1400">
              <a:solidFill>
                <a:schemeClr val="dk2"/>
              </a:solidFill>
            </a:endParaRPr>
          </a:p>
          <a:p>
            <a:pPr marL="177800" lvl="0" indent="0" algn="l" rtl="0">
              <a:spcBef>
                <a:spcPts val="0"/>
              </a:spcBef>
              <a:spcAft>
                <a:spcPts val="0"/>
              </a:spcAft>
              <a:buNone/>
            </a:pPr>
            <a:r>
              <a:rPr lang="en" sz="1400">
                <a:solidFill>
                  <a:schemeClr val="dk2"/>
                </a:solidFill>
              </a:rPr>
              <a:t>],</a:t>
            </a:r>
            <a:endParaRPr sz="1400"/>
          </a:p>
        </p:txBody>
      </p:sp>
      <p:sp>
        <p:nvSpPr>
          <p:cNvPr id="1607" name="Google Shape;1607;p111"/>
          <p:cNvSpPr txBox="1"/>
          <p:nvPr/>
        </p:nvSpPr>
        <p:spPr>
          <a:xfrm>
            <a:off x="559198" y="1880925"/>
            <a:ext cx="705000" cy="253200"/>
          </a:xfrm>
          <a:prstGeom prst="rect">
            <a:avLst/>
          </a:prstGeom>
          <a:noFill/>
          <a:ln>
            <a:noFill/>
          </a:ln>
        </p:spPr>
        <p:txBody>
          <a:bodyPr spcFirstLastPara="1" wrap="square" lIns="34300" tIns="34300" rIns="34300" bIns="34300" anchor="t" anchorCtr="0">
            <a:noAutofit/>
          </a:bodyPr>
          <a:lstStyle/>
          <a:p>
            <a:pPr marL="0" lvl="0" indent="0" algn="l" rtl="0">
              <a:spcBef>
                <a:spcPts val="0"/>
              </a:spcBef>
              <a:spcAft>
                <a:spcPts val="0"/>
              </a:spcAft>
              <a:buNone/>
            </a:pPr>
            <a:r>
              <a:rPr lang="en" sz="1400" b="1">
                <a:solidFill>
                  <a:schemeClr val="accent2"/>
                </a:solidFill>
                <a:highlight>
                  <a:srgbClr val="FECB33"/>
                </a:highlight>
                <a:latin typeface="Proxima Nova"/>
                <a:ea typeface="Proxima Nova"/>
                <a:cs typeface="Proxima Nova"/>
                <a:sym typeface="Proxima Nova"/>
              </a:rPr>
              <a:t>input 1:</a:t>
            </a:r>
            <a:endParaRPr sz="1400" b="1">
              <a:solidFill>
                <a:schemeClr val="accent2"/>
              </a:solidFill>
              <a:highlight>
                <a:srgbClr val="FECB33"/>
              </a:highlight>
              <a:latin typeface="Proxima Nova"/>
              <a:ea typeface="Proxima Nova"/>
              <a:cs typeface="Proxima Nova"/>
              <a:sym typeface="Proxima Nova"/>
            </a:endParaRPr>
          </a:p>
        </p:txBody>
      </p:sp>
      <p:sp>
        <p:nvSpPr>
          <p:cNvPr id="1608" name="Google Shape;1608;p111"/>
          <p:cNvSpPr txBox="1"/>
          <p:nvPr/>
        </p:nvSpPr>
        <p:spPr>
          <a:xfrm>
            <a:off x="559198" y="3338250"/>
            <a:ext cx="705000" cy="253200"/>
          </a:xfrm>
          <a:prstGeom prst="rect">
            <a:avLst/>
          </a:prstGeom>
          <a:noFill/>
          <a:ln>
            <a:noFill/>
          </a:ln>
        </p:spPr>
        <p:txBody>
          <a:bodyPr spcFirstLastPara="1" wrap="square" lIns="34300" tIns="34300" rIns="34300" bIns="34300" anchor="t" anchorCtr="0">
            <a:noAutofit/>
          </a:bodyPr>
          <a:lstStyle/>
          <a:p>
            <a:pPr marL="0" lvl="0" indent="0" algn="l" rtl="0">
              <a:spcBef>
                <a:spcPts val="0"/>
              </a:spcBef>
              <a:spcAft>
                <a:spcPts val="0"/>
              </a:spcAft>
              <a:buNone/>
            </a:pPr>
            <a:r>
              <a:rPr lang="en" sz="1400" b="1">
                <a:solidFill>
                  <a:schemeClr val="accent2"/>
                </a:solidFill>
                <a:highlight>
                  <a:srgbClr val="FECB33"/>
                </a:highlight>
                <a:latin typeface="Proxima Nova"/>
                <a:ea typeface="Proxima Nova"/>
                <a:cs typeface="Proxima Nova"/>
                <a:sym typeface="Proxima Nova"/>
              </a:rPr>
              <a:t>input 2:</a:t>
            </a:r>
            <a:endParaRPr sz="1400" b="1">
              <a:solidFill>
                <a:schemeClr val="accent2"/>
              </a:solidFill>
              <a:highlight>
                <a:srgbClr val="FECB33"/>
              </a:highlight>
              <a:latin typeface="Proxima Nova"/>
              <a:ea typeface="Proxima Nova"/>
              <a:cs typeface="Proxima Nova"/>
              <a:sym typeface="Proxima Nova"/>
            </a:endParaRPr>
          </a:p>
        </p:txBody>
      </p:sp>
      <p:cxnSp>
        <p:nvCxnSpPr>
          <p:cNvPr id="1609" name="Google Shape;1609;p111"/>
          <p:cNvCxnSpPr/>
          <p:nvPr/>
        </p:nvCxnSpPr>
        <p:spPr>
          <a:xfrm rot="10800000">
            <a:off x="5872195" y="2134863"/>
            <a:ext cx="290700" cy="371100"/>
          </a:xfrm>
          <a:prstGeom prst="straightConnector1">
            <a:avLst/>
          </a:prstGeom>
          <a:noFill/>
          <a:ln w="38100" cap="flat" cmpd="sng">
            <a:solidFill>
              <a:srgbClr val="FF0000"/>
            </a:solidFill>
            <a:prstDash val="solid"/>
            <a:round/>
            <a:headEnd type="none" w="med" len="med"/>
            <a:tailEnd type="triangle" w="med" len="med"/>
          </a:ln>
        </p:spPr>
      </p:cxnSp>
      <p:sp>
        <p:nvSpPr>
          <p:cNvPr id="1610" name="Google Shape;1610;p111"/>
          <p:cNvSpPr txBox="1"/>
          <p:nvPr/>
        </p:nvSpPr>
        <p:spPr>
          <a:xfrm>
            <a:off x="4919847" y="2439441"/>
            <a:ext cx="3763800" cy="37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rgbClr val="980000"/>
                </a:solidFill>
                <a:latin typeface="Proxima Nova"/>
                <a:ea typeface="Proxima Nova"/>
                <a:cs typeface="Proxima Nova"/>
                <a:sym typeface="Proxima Nova"/>
              </a:rPr>
              <a:t>ID of previous transactions being referenced</a:t>
            </a:r>
            <a:endParaRPr sz="1400">
              <a:solidFill>
                <a:srgbClr val="980000"/>
              </a:solidFill>
              <a:latin typeface="Proxima Nova"/>
              <a:ea typeface="Proxima Nova"/>
              <a:cs typeface="Proxima Nova"/>
              <a:sym typeface="Proxima Nova"/>
            </a:endParaRPr>
          </a:p>
        </p:txBody>
      </p:sp>
      <p:cxnSp>
        <p:nvCxnSpPr>
          <p:cNvPr id="1611" name="Google Shape;1611;p111"/>
          <p:cNvCxnSpPr/>
          <p:nvPr/>
        </p:nvCxnSpPr>
        <p:spPr>
          <a:xfrm flipH="1">
            <a:off x="5862908" y="2780625"/>
            <a:ext cx="287400" cy="425700"/>
          </a:xfrm>
          <a:prstGeom prst="straightConnector1">
            <a:avLst/>
          </a:prstGeom>
          <a:noFill/>
          <a:ln w="38100" cap="flat" cmpd="sng">
            <a:solidFill>
              <a:srgbClr val="FF0000"/>
            </a:solidFill>
            <a:prstDash val="solid"/>
            <a:round/>
            <a:headEnd type="none" w="med" len="med"/>
            <a:tailEnd type="triangle" w="med" len="med"/>
          </a:ln>
        </p:spPr>
      </p:cxnSp>
      <p:sp>
        <p:nvSpPr>
          <p:cNvPr id="1612" name="Google Shape;1612;p111"/>
          <p:cNvSpPr txBox="1"/>
          <p:nvPr/>
        </p:nvSpPr>
        <p:spPr>
          <a:xfrm>
            <a:off x="412050" y="175600"/>
            <a:ext cx="8167500" cy="376200"/>
          </a:xfrm>
          <a:prstGeom prst="rect">
            <a:avLst/>
          </a:prstGeom>
          <a:solidFill>
            <a:srgbClr val="004735"/>
          </a:solid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dirty="0">
                <a:solidFill>
                  <a:schemeClr val="bg1"/>
                </a:solidFill>
                <a:latin typeface="Poppins"/>
                <a:ea typeface="Poppins"/>
                <a:cs typeface="Poppins"/>
                <a:sym typeface="Poppins"/>
              </a:rPr>
              <a:t>CONTENTS OF A TRANSACTION - INPUTS</a:t>
            </a:r>
            <a:endParaRPr sz="2700" b="1" dirty="0">
              <a:solidFill>
                <a:schemeClr val="bg1"/>
              </a:solidFill>
              <a:latin typeface="Poppins"/>
              <a:ea typeface="Poppins"/>
              <a:cs typeface="Poppins"/>
              <a:sym typeface="Poppi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16"/>
        <p:cNvGrpSpPr/>
        <p:nvPr/>
      </p:nvGrpSpPr>
      <p:grpSpPr>
        <a:xfrm>
          <a:off x="0" y="0"/>
          <a:ext cx="0" cy="0"/>
          <a:chOff x="0" y="0"/>
          <a:chExt cx="0" cy="0"/>
        </a:xfrm>
      </p:grpSpPr>
      <p:sp>
        <p:nvSpPr>
          <p:cNvPr id="1617" name="Google Shape;1617;p112"/>
          <p:cNvSpPr txBox="1"/>
          <p:nvPr/>
        </p:nvSpPr>
        <p:spPr>
          <a:xfrm>
            <a:off x="228650" y="321475"/>
            <a:ext cx="8046900" cy="1110300"/>
          </a:xfrm>
          <a:prstGeom prst="rect">
            <a:avLst/>
          </a:prstGeom>
          <a:solidFill>
            <a:srgbClr val="FFFFFF"/>
          </a:solidFill>
          <a:ln>
            <a:noFill/>
          </a:ln>
        </p:spPr>
        <p:txBody>
          <a:bodyPr spcFirstLastPara="1" wrap="square" lIns="34300" tIns="34300" rIns="34300" bIns="34300" anchor="ctr" anchorCtr="0">
            <a:noAutofit/>
          </a:bodyPr>
          <a:lstStyle/>
          <a:p>
            <a:pPr marL="0" lvl="0" indent="0" algn="l" rtl="0">
              <a:lnSpc>
                <a:spcPct val="115000"/>
              </a:lnSpc>
              <a:spcBef>
                <a:spcPts val="0"/>
              </a:spcBef>
              <a:spcAft>
                <a:spcPts val="0"/>
              </a:spcAft>
              <a:buNone/>
            </a:pPr>
            <a:endParaRPr sz="800">
              <a:solidFill>
                <a:schemeClr val="dk2"/>
              </a:solidFill>
            </a:endParaRPr>
          </a:p>
          <a:p>
            <a:pPr marL="0" lvl="0" indent="0" algn="l" rtl="0">
              <a:lnSpc>
                <a:spcPct val="115000"/>
              </a:lnSpc>
              <a:spcBef>
                <a:spcPts val="0"/>
              </a:spcBef>
              <a:spcAft>
                <a:spcPts val="0"/>
              </a:spcAft>
              <a:buNone/>
            </a:pPr>
            <a:r>
              <a:rPr lang="en" sz="800">
                <a:solidFill>
                  <a:schemeClr val="dk2"/>
                </a:solidFill>
                <a:highlight>
                  <a:srgbClr val="FECB33"/>
                </a:highlight>
              </a:rPr>
              <a:t>“hash”: “5a42590fbe0a90ee8e8747244d6c84f0db1a3a24e8f1b95b10c9e050990b8b6b”,</a:t>
            </a:r>
            <a:endParaRPr sz="800">
              <a:solidFill>
                <a:schemeClr val="dk2"/>
              </a:solidFill>
              <a:highlight>
                <a:srgbClr val="FECB33"/>
              </a:highlight>
            </a:endParaRPr>
          </a:p>
          <a:p>
            <a:pPr marL="177800" lvl="0" indent="0" algn="l" rtl="0">
              <a:lnSpc>
                <a:spcPct val="115000"/>
              </a:lnSpc>
              <a:spcBef>
                <a:spcPts val="0"/>
              </a:spcBef>
              <a:spcAft>
                <a:spcPts val="0"/>
              </a:spcAft>
              <a:buNone/>
            </a:pPr>
            <a:r>
              <a:rPr lang="en" sz="800">
                <a:solidFill>
                  <a:schemeClr val="dk2"/>
                </a:solidFill>
              </a:rPr>
              <a:t>“ver”: 1,</a:t>
            </a:r>
            <a:br>
              <a:rPr lang="en" sz="800">
                <a:solidFill>
                  <a:schemeClr val="dk2"/>
                </a:solidFill>
              </a:rPr>
            </a:br>
            <a:r>
              <a:rPr lang="en" sz="800">
                <a:solidFill>
                  <a:schemeClr val="dk2"/>
                </a:solidFill>
                <a:highlight>
                  <a:srgbClr val="FECB33"/>
                </a:highlight>
              </a:rPr>
              <a:t>“vin_sz”: 2,</a:t>
            </a:r>
            <a:br>
              <a:rPr lang="en" sz="800">
                <a:solidFill>
                  <a:schemeClr val="dk2"/>
                </a:solidFill>
              </a:rPr>
            </a:br>
            <a:r>
              <a:rPr lang="en" sz="800">
                <a:solidFill>
                  <a:schemeClr val="dk2"/>
                </a:solidFill>
              </a:rPr>
              <a:t>“vout_sz”: 1,</a:t>
            </a:r>
            <a:endParaRPr sz="800"/>
          </a:p>
        </p:txBody>
      </p:sp>
      <p:cxnSp>
        <p:nvCxnSpPr>
          <p:cNvPr id="1618" name="Google Shape;1618;p112"/>
          <p:cNvCxnSpPr/>
          <p:nvPr/>
        </p:nvCxnSpPr>
        <p:spPr>
          <a:xfrm rot="10800000">
            <a:off x="1001507" y="942553"/>
            <a:ext cx="271500" cy="89100"/>
          </a:xfrm>
          <a:prstGeom prst="straightConnector1">
            <a:avLst/>
          </a:prstGeom>
          <a:noFill/>
          <a:ln w="19050" cap="flat" cmpd="sng">
            <a:solidFill>
              <a:srgbClr val="000000"/>
            </a:solidFill>
            <a:prstDash val="solid"/>
            <a:round/>
            <a:headEnd type="none" w="med" len="med"/>
            <a:tailEnd type="triangle" w="med" len="med"/>
          </a:ln>
        </p:spPr>
      </p:cxnSp>
      <p:sp>
        <p:nvSpPr>
          <p:cNvPr id="1619" name="Google Shape;1619;p112"/>
          <p:cNvSpPr txBox="1"/>
          <p:nvPr/>
        </p:nvSpPr>
        <p:spPr>
          <a:xfrm>
            <a:off x="1196801" y="831625"/>
            <a:ext cx="1398300" cy="37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Proxima Nova"/>
                <a:ea typeface="Proxima Nova"/>
                <a:cs typeface="Proxima Nova"/>
                <a:sym typeface="Proxima Nova"/>
              </a:rPr>
              <a:t>remember these?</a:t>
            </a:r>
            <a:endParaRPr sz="1100">
              <a:latin typeface="Proxima Nova"/>
              <a:ea typeface="Proxima Nova"/>
              <a:cs typeface="Proxima Nova"/>
              <a:sym typeface="Proxima Nova"/>
            </a:endParaRPr>
          </a:p>
        </p:txBody>
      </p:sp>
      <p:cxnSp>
        <p:nvCxnSpPr>
          <p:cNvPr id="1620" name="Google Shape;1620;p112"/>
          <p:cNvCxnSpPr/>
          <p:nvPr/>
        </p:nvCxnSpPr>
        <p:spPr>
          <a:xfrm rot="10800000">
            <a:off x="1308354" y="745003"/>
            <a:ext cx="50400" cy="229500"/>
          </a:xfrm>
          <a:prstGeom prst="straightConnector1">
            <a:avLst/>
          </a:prstGeom>
          <a:noFill/>
          <a:ln w="19050" cap="flat" cmpd="sng">
            <a:solidFill>
              <a:srgbClr val="000000"/>
            </a:solidFill>
            <a:prstDash val="solid"/>
            <a:round/>
            <a:headEnd type="none" w="med" len="med"/>
            <a:tailEnd type="triangle" w="med" len="med"/>
          </a:ln>
        </p:spPr>
      </p:cxnSp>
      <p:sp>
        <p:nvSpPr>
          <p:cNvPr id="1621" name="Google Shape;1621;p112"/>
          <p:cNvSpPr txBox="1"/>
          <p:nvPr/>
        </p:nvSpPr>
        <p:spPr>
          <a:xfrm>
            <a:off x="4848150" y="4786800"/>
            <a:ext cx="4134600" cy="25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Source: Princeton Textbook</a:t>
            </a:r>
            <a:endParaRPr sz="1100"/>
          </a:p>
        </p:txBody>
      </p:sp>
      <p:sp>
        <p:nvSpPr>
          <p:cNvPr id="1622" name="Google Shape;1622;p112"/>
          <p:cNvSpPr txBox="1"/>
          <p:nvPr/>
        </p:nvSpPr>
        <p:spPr>
          <a:xfrm>
            <a:off x="255226" y="1270325"/>
            <a:ext cx="8888700" cy="3350100"/>
          </a:xfrm>
          <a:prstGeom prst="rect">
            <a:avLst/>
          </a:prstGeom>
          <a:solidFill>
            <a:srgbClr val="FFFFFF"/>
          </a:solidFill>
          <a:ln>
            <a:noFill/>
          </a:ln>
        </p:spPr>
        <p:txBody>
          <a:bodyPr spcFirstLastPara="1" wrap="square" lIns="34300" tIns="34300" rIns="34300" bIns="34300" anchor="ctr" anchorCtr="0">
            <a:noAutofit/>
          </a:bodyPr>
          <a:lstStyle/>
          <a:p>
            <a:pPr marL="177800" lvl="0" indent="0" algn="l" rtl="0">
              <a:spcBef>
                <a:spcPts val="0"/>
              </a:spcBef>
              <a:spcAft>
                <a:spcPts val="0"/>
              </a:spcAft>
              <a:buNone/>
            </a:pPr>
            <a:r>
              <a:rPr lang="en" sz="1400">
                <a:solidFill>
                  <a:schemeClr val="dk2"/>
                </a:solidFill>
              </a:rPr>
              <a:t>“in”: [</a:t>
            </a:r>
            <a:endParaRPr sz="1400">
              <a:solidFill>
                <a:schemeClr val="dk2"/>
              </a:solidFill>
            </a:endParaRPr>
          </a:p>
          <a:p>
            <a:pPr marL="177800" lvl="0" indent="0" algn="l" rtl="0">
              <a:spcBef>
                <a:spcPts val="0"/>
              </a:spcBef>
              <a:spcAft>
                <a:spcPts val="0"/>
              </a:spcAft>
              <a:buNone/>
            </a:pPr>
            <a:r>
              <a:rPr lang="en" sz="1400">
                <a:solidFill>
                  <a:schemeClr val="dk2"/>
                </a:solidFill>
              </a:rPr>
              <a:t>	{</a:t>
            </a:r>
            <a:endParaRPr sz="1400">
              <a:solidFill>
                <a:schemeClr val="dk2"/>
              </a:solidFill>
            </a:endParaRPr>
          </a:p>
          <a:p>
            <a:pPr marL="177800" lvl="0" indent="0" algn="l" rtl="0">
              <a:spcBef>
                <a:spcPts val="0"/>
              </a:spcBef>
              <a:spcAft>
                <a:spcPts val="0"/>
              </a:spcAft>
              <a:buNone/>
            </a:pPr>
            <a:r>
              <a:rPr lang="en" sz="1400">
                <a:solidFill>
                  <a:schemeClr val="dk2"/>
                </a:solidFill>
              </a:rPr>
              <a:t>		“prev_out”: {</a:t>
            </a:r>
            <a:endParaRPr sz="1400">
              <a:solidFill>
                <a:schemeClr val="dk2"/>
              </a:solidFill>
            </a:endParaRPr>
          </a:p>
          <a:p>
            <a:pPr marL="177800" lvl="0" indent="0" algn="l" rtl="0">
              <a:spcBef>
                <a:spcPts val="0"/>
              </a:spcBef>
              <a:spcAft>
                <a:spcPts val="0"/>
              </a:spcAft>
              <a:buNone/>
            </a:pPr>
            <a:r>
              <a:rPr lang="en" sz="1400">
                <a:solidFill>
                  <a:schemeClr val="dk2"/>
                </a:solidFill>
              </a:rPr>
              <a:t>			</a:t>
            </a:r>
            <a:r>
              <a:rPr lang="en" sz="1400">
                <a:solidFill>
                  <a:schemeClr val="dk2"/>
                </a:solidFill>
                <a:highlight>
                  <a:srgbClr val="FECB33"/>
                </a:highlight>
              </a:rPr>
              <a:t>“hash”: “3be4ac9728a0823cf5e2deb2e86fc0bd2aa503a91d307b42ba76117d79280260”,</a:t>
            </a:r>
            <a:endParaRPr sz="1400">
              <a:solidFill>
                <a:schemeClr val="dk2"/>
              </a:solidFill>
              <a:highlight>
                <a:srgbClr val="FECB33"/>
              </a:highlight>
            </a:endParaRPr>
          </a:p>
          <a:p>
            <a:pPr marL="177800" lvl="0" indent="0" algn="l" rtl="0">
              <a:spcBef>
                <a:spcPts val="0"/>
              </a:spcBef>
              <a:spcAft>
                <a:spcPts val="0"/>
              </a:spcAft>
              <a:buNone/>
            </a:pPr>
            <a:r>
              <a:rPr lang="en" sz="1400">
                <a:solidFill>
                  <a:schemeClr val="dk2"/>
                </a:solidFill>
              </a:rPr>
              <a:t>			“n”: 0</a:t>
            </a:r>
            <a:br>
              <a:rPr lang="en" sz="1400">
                <a:solidFill>
                  <a:schemeClr val="dk2"/>
                </a:solidFill>
              </a:rPr>
            </a:br>
            <a:r>
              <a:rPr lang="en" sz="1400">
                <a:solidFill>
                  <a:schemeClr val="dk2"/>
                </a:solidFill>
              </a:rPr>
              <a:t>		},</a:t>
            </a:r>
            <a:endParaRPr sz="1400">
              <a:solidFill>
                <a:schemeClr val="dk2"/>
              </a:solidFill>
            </a:endParaRPr>
          </a:p>
          <a:p>
            <a:pPr marL="177800" lvl="0" indent="0" algn="l" rtl="0">
              <a:spcBef>
                <a:spcPts val="0"/>
              </a:spcBef>
              <a:spcAft>
                <a:spcPts val="0"/>
              </a:spcAft>
              <a:buNone/>
            </a:pPr>
            <a:r>
              <a:rPr lang="en" sz="1400">
                <a:solidFill>
                  <a:schemeClr val="dk2"/>
                </a:solidFill>
              </a:rPr>
              <a:t>			“scriptSig”: “30440…”</a:t>
            </a:r>
            <a:br>
              <a:rPr lang="en" sz="1400">
                <a:solidFill>
                  <a:schemeClr val="dk2"/>
                </a:solidFill>
              </a:rPr>
            </a:br>
            <a:r>
              <a:rPr lang="en" sz="1400">
                <a:solidFill>
                  <a:schemeClr val="dk2"/>
                </a:solidFill>
              </a:rPr>
              <a:t>	},</a:t>
            </a:r>
            <a:endParaRPr sz="1400">
              <a:solidFill>
                <a:schemeClr val="dk2"/>
              </a:solidFill>
            </a:endParaRPr>
          </a:p>
          <a:p>
            <a:pPr marL="177800" lvl="0" indent="0" algn="l" rtl="0">
              <a:spcBef>
                <a:spcPts val="0"/>
              </a:spcBef>
              <a:spcAft>
                <a:spcPts val="0"/>
              </a:spcAft>
              <a:buNone/>
            </a:pPr>
            <a:r>
              <a:rPr lang="en" sz="1400">
                <a:solidFill>
                  <a:schemeClr val="dk2"/>
                </a:solidFill>
              </a:rPr>
              <a:t>	{</a:t>
            </a:r>
            <a:endParaRPr sz="1400">
              <a:solidFill>
                <a:schemeClr val="dk2"/>
              </a:solidFill>
            </a:endParaRPr>
          </a:p>
          <a:p>
            <a:pPr marL="177800" lvl="0" indent="0" algn="l" rtl="0">
              <a:spcBef>
                <a:spcPts val="0"/>
              </a:spcBef>
              <a:spcAft>
                <a:spcPts val="0"/>
              </a:spcAft>
              <a:buNone/>
            </a:pPr>
            <a:r>
              <a:rPr lang="en" sz="1400">
                <a:solidFill>
                  <a:schemeClr val="dk2"/>
                </a:solidFill>
              </a:rPr>
              <a:t>		“prev_out”: {</a:t>
            </a:r>
            <a:endParaRPr sz="1400">
              <a:solidFill>
                <a:schemeClr val="dk2"/>
              </a:solidFill>
            </a:endParaRPr>
          </a:p>
          <a:p>
            <a:pPr marL="177800" lvl="0" indent="0" algn="l" rtl="0">
              <a:spcBef>
                <a:spcPts val="0"/>
              </a:spcBef>
              <a:spcAft>
                <a:spcPts val="0"/>
              </a:spcAft>
              <a:buNone/>
            </a:pPr>
            <a:r>
              <a:rPr lang="en" sz="1400">
                <a:solidFill>
                  <a:schemeClr val="dk2"/>
                </a:solidFill>
              </a:rPr>
              <a:t>			</a:t>
            </a:r>
            <a:r>
              <a:rPr lang="en" sz="1400">
                <a:solidFill>
                  <a:schemeClr val="dk2"/>
                </a:solidFill>
                <a:highlight>
                  <a:srgbClr val="FECB33"/>
                </a:highlight>
              </a:rPr>
              <a:t>“hash”: “7508e6ab259b4df0fd5147bab0c949d81473db4518f8afc5c3f52f91ff6b34e”,</a:t>
            </a:r>
            <a:endParaRPr sz="1400">
              <a:solidFill>
                <a:schemeClr val="dk2"/>
              </a:solidFill>
              <a:highlight>
                <a:srgbClr val="FECB33"/>
              </a:highlight>
            </a:endParaRPr>
          </a:p>
          <a:p>
            <a:pPr marL="177800" lvl="0" indent="0" algn="l" rtl="0">
              <a:spcBef>
                <a:spcPts val="0"/>
              </a:spcBef>
              <a:spcAft>
                <a:spcPts val="0"/>
              </a:spcAft>
              <a:buNone/>
            </a:pPr>
            <a:r>
              <a:rPr lang="en" sz="1400">
                <a:solidFill>
                  <a:schemeClr val="dk2"/>
                </a:solidFill>
              </a:rPr>
              <a:t>			“n”: 0</a:t>
            </a:r>
            <a:endParaRPr sz="1400">
              <a:solidFill>
                <a:schemeClr val="dk2"/>
              </a:solidFill>
            </a:endParaRPr>
          </a:p>
          <a:p>
            <a:pPr marL="177800" lvl="0" indent="0" algn="l" rtl="0">
              <a:spcBef>
                <a:spcPts val="0"/>
              </a:spcBef>
              <a:spcAft>
                <a:spcPts val="0"/>
              </a:spcAft>
              <a:buNone/>
            </a:pPr>
            <a:r>
              <a:rPr lang="en" sz="1400">
                <a:solidFill>
                  <a:schemeClr val="dk2"/>
                </a:solidFill>
              </a:rPr>
              <a:t>		},</a:t>
            </a:r>
            <a:endParaRPr sz="1400">
              <a:solidFill>
                <a:schemeClr val="dk2"/>
              </a:solidFill>
            </a:endParaRPr>
          </a:p>
          <a:p>
            <a:pPr marL="177800" lvl="0" indent="0" algn="l" rtl="0">
              <a:spcBef>
                <a:spcPts val="0"/>
              </a:spcBef>
              <a:spcAft>
                <a:spcPts val="0"/>
              </a:spcAft>
              <a:buNone/>
            </a:pPr>
            <a:r>
              <a:rPr lang="en" sz="1400">
                <a:solidFill>
                  <a:schemeClr val="dk2"/>
                </a:solidFill>
              </a:rPr>
              <a:t>		“scriptSig”: “3f3a4ce81….”</a:t>
            </a:r>
            <a:endParaRPr sz="1400">
              <a:solidFill>
                <a:schemeClr val="dk2"/>
              </a:solidFill>
            </a:endParaRPr>
          </a:p>
          <a:p>
            <a:pPr marL="177800" lvl="0" indent="0" algn="l" rtl="0">
              <a:spcBef>
                <a:spcPts val="0"/>
              </a:spcBef>
              <a:spcAft>
                <a:spcPts val="0"/>
              </a:spcAft>
              <a:buNone/>
            </a:pPr>
            <a:r>
              <a:rPr lang="en" sz="1400">
                <a:solidFill>
                  <a:schemeClr val="dk2"/>
                </a:solidFill>
              </a:rPr>
              <a:t>	}</a:t>
            </a:r>
            <a:endParaRPr sz="1400">
              <a:solidFill>
                <a:schemeClr val="dk2"/>
              </a:solidFill>
            </a:endParaRPr>
          </a:p>
          <a:p>
            <a:pPr marL="177800" lvl="0" indent="0" algn="l" rtl="0">
              <a:spcBef>
                <a:spcPts val="0"/>
              </a:spcBef>
              <a:spcAft>
                <a:spcPts val="0"/>
              </a:spcAft>
              <a:buNone/>
            </a:pPr>
            <a:r>
              <a:rPr lang="en" sz="1400">
                <a:solidFill>
                  <a:schemeClr val="dk2"/>
                </a:solidFill>
              </a:rPr>
              <a:t>],</a:t>
            </a:r>
            <a:endParaRPr sz="1400"/>
          </a:p>
        </p:txBody>
      </p:sp>
      <p:cxnSp>
        <p:nvCxnSpPr>
          <p:cNvPr id="1623" name="Google Shape;1623;p112"/>
          <p:cNvCxnSpPr/>
          <p:nvPr/>
        </p:nvCxnSpPr>
        <p:spPr>
          <a:xfrm rot="10800000">
            <a:off x="2213907" y="2237372"/>
            <a:ext cx="496200" cy="18600"/>
          </a:xfrm>
          <a:prstGeom prst="straightConnector1">
            <a:avLst/>
          </a:prstGeom>
          <a:noFill/>
          <a:ln w="38100" cap="flat" cmpd="sng">
            <a:solidFill>
              <a:srgbClr val="FF0000"/>
            </a:solidFill>
            <a:prstDash val="solid"/>
            <a:round/>
            <a:headEnd type="none" w="med" len="med"/>
            <a:tailEnd type="triangle" w="med" len="med"/>
          </a:ln>
        </p:spPr>
      </p:cxnSp>
      <p:sp>
        <p:nvSpPr>
          <p:cNvPr id="1624" name="Google Shape;1624;p112"/>
          <p:cNvSpPr txBox="1"/>
          <p:nvPr/>
        </p:nvSpPr>
        <p:spPr>
          <a:xfrm>
            <a:off x="2684713" y="2047134"/>
            <a:ext cx="35877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980000"/>
                </a:solidFill>
                <a:latin typeface="Proxima Nova"/>
                <a:ea typeface="Proxima Nova"/>
                <a:cs typeface="Proxima Nova"/>
                <a:sym typeface="Proxima Nova"/>
              </a:rPr>
              <a:t>index of input in previous transaction</a:t>
            </a:r>
            <a:endParaRPr sz="1400">
              <a:solidFill>
                <a:srgbClr val="980000"/>
              </a:solidFill>
              <a:latin typeface="Proxima Nova"/>
              <a:ea typeface="Proxima Nova"/>
              <a:cs typeface="Proxima Nova"/>
              <a:sym typeface="Proxima Nova"/>
            </a:endParaRPr>
          </a:p>
        </p:txBody>
      </p:sp>
      <p:cxnSp>
        <p:nvCxnSpPr>
          <p:cNvPr id="1625" name="Google Shape;1625;p112"/>
          <p:cNvCxnSpPr/>
          <p:nvPr/>
        </p:nvCxnSpPr>
        <p:spPr>
          <a:xfrm rot="10800000">
            <a:off x="2185325" y="3676950"/>
            <a:ext cx="496200" cy="18600"/>
          </a:xfrm>
          <a:prstGeom prst="straightConnector1">
            <a:avLst/>
          </a:prstGeom>
          <a:noFill/>
          <a:ln w="38100" cap="flat" cmpd="sng">
            <a:solidFill>
              <a:srgbClr val="FF0000"/>
            </a:solidFill>
            <a:prstDash val="solid"/>
            <a:round/>
            <a:headEnd type="none" w="med" len="med"/>
            <a:tailEnd type="triangle" w="med" len="med"/>
          </a:ln>
        </p:spPr>
      </p:cxnSp>
      <p:sp>
        <p:nvSpPr>
          <p:cNvPr id="1626" name="Google Shape;1626;p112"/>
          <p:cNvSpPr txBox="1"/>
          <p:nvPr/>
        </p:nvSpPr>
        <p:spPr>
          <a:xfrm>
            <a:off x="2656131" y="3486713"/>
            <a:ext cx="33291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980000"/>
                </a:solidFill>
                <a:latin typeface="Proxima Nova"/>
                <a:ea typeface="Proxima Nova"/>
                <a:cs typeface="Proxima Nova"/>
                <a:sym typeface="Proxima Nova"/>
              </a:rPr>
              <a:t>index of input in previous transaction</a:t>
            </a:r>
            <a:endParaRPr sz="1400">
              <a:solidFill>
                <a:srgbClr val="980000"/>
              </a:solidFill>
              <a:latin typeface="Proxima Nova"/>
              <a:ea typeface="Proxima Nova"/>
              <a:cs typeface="Proxima Nova"/>
              <a:sym typeface="Proxima Nova"/>
            </a:endParaRPr>
          </a:p>
        </p:txBody>
      </p:sp>
      <p:cxnSp>
        <p:nvCxnSpPr>
          <p:cNvPr id="1627" name="Google Shape;1627;p112"/>
          <p:cNvCxnSpPr/>
          <p:nvPr/>
        </p:nvCxnSpPr>
        <p:spPr>
          <a:xfrm rot="10800000">
            <a:off x="5872195" y="2134863"/>
            <a:ext cx="290700" cy="371100"/>
          </a:xfrm>
          <a:prstGeom prst="straightConnector1">
            <a:avLst/>
          </a:prstGeom>
          <a:noFill/>
          <a:ln w="38100" cap="flat" cmpd="sng">
            <a:solidFill>
              <a:srgbClr val="FF0000"/>
            </a:solidFill>
            <a:prstDash val="solid"/>
            <a:round/>
            <a:headEnd type="none" w="med" len="med"/>
            <a:tailEnd type="triangle" w="med" len="med"/>
          </a:ln>
        </p:spPr>
      </p:cxnSp>
      <p:cxnSp>
        <p:nvCxnSpPr>
          <p:cNvPr id="1628" name="Google Shape;1628;p112"/>
          <p:cNvCxnSpPr/>
          <p:nvPr/>
        </p:nvCxnSpPr>
        <p:spPr>
          <a:xfrm flipH="1">
            <a:off x="5862908" y="2780625"/>
            <a:ext cx="287400" cy="425700"/>
          </a:xfrm>
          <a:prstGeom prst="straightConnector1">
            <a:avLst/>
          </a:prstGeom>
          <a:noFill/>
          <a:ln w="38100" cap="flat" cmpd="sng">
            <a:solidFill>
              <a:srgbClr val="FF0000"/>
            </a:solidFill>
            <a:prstDash val="solid"/>
            <a:round/>
            <a:headEnd type="none" w="med" len="med"/>
            <a:tailEnd type="triangle" w="med" len="med"/>
          </a:ln>
        </p:spPr>
      </p:cxnSp>
      <p:sp>
        <p:nvSpPr>
          <p:cNvPr id="1629" name="Google Shape;1629;p112"/>
          <p:cNvSpPr txBox="1"/>
          <p:nvPr/>
        </p:nvSpPr>
        <p:spPr>
          <a:xfrm>
            <a:off x="5072247" y="2439441"/>
            <a:ext cx="3763800" cy="37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rgbClr val="980000"/>
                </a:solidFill>
                <a:latin typeface="Proxima Nova"/>
                <a:ea typeface="Proxima Nova"/>
                <a:cs typeface="Proxima Nova"/>
                <a:sym typeface="Proxima Nova"/>
              </a:rPr>
              <a:t>ID of previous transactions being referenced</a:t>
            </a:r>
            <a:endParaRPr sz="1400">
              <a:solidFill>
                <a:srgbClr val="980000"/>
              </a:solidFill>
              <a:latin typeface="Proxima Nova"/>
              <a:ea typeface="Proxima Nova"/>
              <a:cs typeface="Proxima Nova"/>
              <a:sym typeface="Proxima Nova"/>
            </a:endParaRPr>
          </a:p>
        </p:txBody>
      </p:sp>
      <p:sp>
        <p:nvSpPr>
          <p:cNvPr id="1630" name="Google Shape;1630;p112"/>
          <p:cNvSpPr txBox="1"/>
          <p:nvPr/>
        </p:nvSpPr>
        <p:spPr>
          <a:xfrm>
            <a:off x="635398" y="1880925"/>
            <a:ext cx="705000" cy="253200"/>
          </a:xfrm>
          <a:prstGeom prst="rect">
            <a:avLst/>
          </a:prstGeom>
          <a:noFill/>
          <a:ln>
            <a:noFill/>
          </a:ln>
        </p:spPr>
        <p:txBody>
          <a:bodyPr spcFirstLastPara="1" wrap="square" lIns="34300" tIns="34300" rIns="34300" bIns="34300" anchor="t" anchorCtr="0">
            <a:noAutofit/>
          </a:bodyPr>
          <a:lstStyle/>
          <a:p>
            <a:pPr marL="0" lvl="0" indent="0" algn="l" rtl="0">
              <a:spcBef>
                <a:spcPts val="0"/>
              </a:spcBef>
              <a:spcAft>
                <a:spcPts val="0"/>
              </a:spcAft>
              <a:buNone/>
            </a:pPr>
            <a:r>
              <a:rPr lang="en" sz="1400" b="1">
                <a:solidFill>
                  <a:schemeClr val="accent2"/>
                </a:solidFill>
                <a:highlight>
                  <a:srgbClr val="FECB33"/>
                </a:highlight>
                <a:latin typeface="Proxima Nova"/>
                <a:ea typeface="Proxima Nova"/>
                <a:cs typeface="Proxima Nova"/>
                <a:sym typeface="Proxima Nova"/>
              </a:rPr>
              <a:t>input 1:</a:t>
            </a:r>
            <a:endParaRPr sz="1400" b="1">
              <a:solidFill>
                <a:schemeClr val="accent2"/>
              </a:solidFill>
              <a:highlight>
                <a:srgbClr val="FECB33"/>
              </a:highlight>
              <a:latin typeface="Proxima Nova"/>
              <a:ea typeface="Proxima Nova"/>
              <a:cs typeface="Proxima Nova"/>
              <a:sym typeface="Proxima Nova"/>
            </a:endParaRPr>
          </a:p>
        </p:txBody>
      </p:sp>
      <p:sp>
        <p:nvSpPr>
          <p:cNvPr id="1631" name="Google Shape;1631;p112"/>
          <p:cNvSpPr txBox="1"/>
          <p:nvPr/>
        </p:nvSpPr>
        <p:spPr>
          <a:xfrm>
            <a:off x="635398" y="3338250"/>
            <a:ext cx="705000" cy="253200"/>
          </a:xfrm>
          <a:prstGeom prst="rect">
            <a:avLst/>
          </a:prstGeom>
          <a:noFill/>
          <a:ln>
            <a:noFill/>
          </a:ln>
        </p:spPr>
        <p:txBody>
          <a:bodyPr spcFirstLastPara="1" wrap="square" lIns="34300" tIns="34300" rIns="34300" bIns="34300" anchor="t" anchorCtr="0">
            <a:noAutofit/>
          </a:bodyPr>
          <a:lstStyle/>
          <a:p>
            <a:pPr marL="0" lvl="0" indent="0" algn="l" rtl="0">
              <a:spcBef>
                <a:spcPts val="0"/>
              </a:spcBef>
              <a:spcAft>
                <a:spcPts val="0"/>
              </a:spcAft>
              <a:buNone/>
            </a:pPr>
            <a:r>
              <a:rPr lang="en" sz="1400" b="1">
                <a:solidFill>
                  <a:schemeClr val="accent2"/>
                </a:solidFill>
                <a:highlight>
                  <a:srgbClr val="FECB33"/>
                </a:highlight>
                <a:latin typeface="Proxima Nova"/>
                <a:ea typeface="Proxima Nova"/>
                <a:cs typeface="Proxima Nova"/>
                <a:sym typeface="Proxima Nova"/>
              </a:rPr>
              <a:t>input 2:</a:t>
            </a:r>
            <a:endParaRPr sz="1400" b="1">
              <a:solidFill>
                <a:schemeClr val="accent2"/>
              </a:solidFill>
              <a:highlight>
                <a:srgbClr val="FECB33"/>
              </a:highlight>
              <a:latin typeface="Proxima Nova"/>
              <a:ea typeface="Proxima Nova"/>
              <a:cs typeface="Proxima Nova"/>
              <a:sym typeface="Proxima Nova"/>
            </a:endParaRPr>
          </a:p>
        </p:txBody>
      </p:sp>
      <p:sp>
        <p:nvSpPr>
          <p:cNvPr id="1632" name="Google Shape;1632;p112"/>
          <p:cNvSpPr txBox="1"/>
          <p:nvPr/>
        </p:nvSpPr>
        <p:spPr>
          <a:xfrm>
            <a:off x="412050" y="175600"/>
            <a:ext cx="8167500" cy="376200"/>
          </a:xfrm>
          <a:prstGeom prst="rect">
            <a:avLst/>
          </a:prstGeom>
          <a:solidFill>
            <a:srgbClr val="004735"/>
          </a:solid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dirty="0">
                <a:solidFill>
                  <a:schemeClr val="bg1"/>
                </a:solidFill>
                <a:latin typeface="Poppins"/>
                <a:ea typeface="Poppins"/>
                <a:cs typeface="Poppins"/>
                <a:sym typeface="Poppins"/>
              </a:rPr>
              <a:t>CONTENTS OF A TRANSACTION - INPUTS</a:t>
            </a:r>
            <a:endParaRPr sz="2700" b="1" dirty="0">
              <a:solidFill>
                <a:schemeClr val="bg1"/>
              </a:solidFill>
              <a:latin typeface="Poppins"/>
              <a:ea typeface="Poppins"/>
              <a:cs typeface="Poppins"/>
              <a:sym typeface="Poppi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36"/>
        <p:cNvGrpSpPr/>
        <p:nvPr/>
      </p:nvGrpSpPr>
      <p:grpSpPr>
        <a:xfrm>
          <a:off x="0" y="0"/>
          <a:ext cx="0" cy="0"/>
          <a:chOff x="0" y="0"/>
          <a:chExt cx="0" cy="0"/>
        </a:xfrm>
      </p:grpSpPr>
      <p:cxnSp>
        <p:nvCxnSpPr>
          <p:cNvPr id="1637" name="Google Shape;1637;p113"/>
          <p:cNvCxnSpPr/>
          <p:nvPr/>
        </p:nvCxnSpPr>
        <p:spPr>
          <a:xfrm rot="10800000">
            <a:off x="1001507" y="942553"/>
            <a:ext cx="271500" cy="89100"/>
          </a:xfrm>
          <a:prstGeom prst="straightConnector1">
            <a:avLst/>
          </a:prstGeom>
          <a:noFill/>
          <a:ln w="19050" cap="flat" cmpd="sng">
            <a:solidFill>
              <a:srgbClr val="000000"/>
            </a:solidFill>
            <a:prstDash val="solid"/>
            <a:round/>
            <a:headEnd type="none" w="med" len="med"/>
            <a:tailEnd type="triangle" w="med" len="med"/>
          </a:ln>
        </p:spPr>
      </p:cxnSp>
      <p:sp>
        <p:nvSpPr>
          <p:cNvPr id="1638" name="Google Shape;1638;p113"/>
          <p:cNvSpPr txBox="1"/>
          <p:nvPr/>
        </p:nvSpPr>
        <p:spPr>
          <a:xfrm>
            <a:off x="1196801" y="831625"/>
            <a:ext cx="1398300" cy="37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Proxima Nova"/>
                <a:ea typeface="Proxima Nova"/>
                <a:cs typeface="Proxima Nova"/>
                <a:sym typeface="Proxima Nova"/>
              </a:rPr>
              <a:t>remember these?</a:t>
            </a:r>
            <a:endParaRPr sz="1100">
              <a:latin typeface="Proxima Nova"/>
              <a:ea typeface="Proxima Nova"/>
              <a:cs typeface="Proxima Nova"/>
              <a:sym typeface="Proxima Nova"/>
            </a:endParaRPr>
          </a:p>
        </p:txBody>
      </p:sp>
      <p:cxnSp>
        <p:nvCxnSpPr>
          <p:cNvPr id="1639" name="Google Shape;1639;p113"/>
          <p:cNvCxnSpPr/>
          <p:nvPr/>
        </p:nvCxnSpPr>
        <p:spPr>
          <a:xfrm rot="10800000">
            <a:off x="1308354" y="745003"/>
            <a:ext cx="50400" cy="229500"/>
          </a:xfrm>
          <a:prstGeom prst="straightConnector1">
            <a:avLst/>
          </a:prstGeom>
          <a:noFill/>
          <a:ln w="19050" cap="flat" cmpd="sng">
            <a:solidFill>
              <a:srgbClr val="000000"/>
            </a:solidFill>
            <a:prstDash val="solid"/>
            <a:round/>
            <a:headEnd type="none" w="med" len="med"/>
            <a:tailEnd type="triangle" w="med" len="med"/>
          </a:ln>
        </p:spPr>
      </p:cxnSp>
      <p:sp>
        <p:nvSpPr>
          <p:cNvPr id="1640" name="Google Shape;1640;p113"/>
          <p:cNvSpPr txBox="1"/>
          <p:nvPr/>
        </p:nvSpPr>
        <p:spPr>
          <a:xfrm>
            <a:off x="4848150" y="4786800"/>
            <a:ext cx="4134600" cy="25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Source: Princeton Textbook</a:t>
            </a:r>
            <a:endParaRPr sz="1100"/>
          </a:p>
        </p:txBody>
      </p:sp>
      <p:sp>
        <p:nvSpPr>
          <p:cNvPr id="1641" name="Google Shape;1641;p113"/>
          <p:cNvSpPr txBox="1"/>
          <p:nvPr/>
        </p:nvSpPr>
        <p:spPr>
          <a:xfrm>
            <a:off x="255226" y="1270325"/>
            <a:ext cx="8934000" cy="3350100"/>
          </a:xfrm>
          <a:prstGeom prst="rect">
            <a:avLst/>
          </a:prstGeom>
          <a:solidFill>
            <a:srgbClr val="FFFFFF"/>
          </a:solidFill>
          <a:ln>
            <a:noFill/>
          </a:ln>
        </p:spPr>
        <p:txBody>
          <a:bodyPr spcFirstLastPara="1" wrap="square" lIns="34300" tIns="34300" rIns="34300" bIns="34300" anchor="ctr" anchorCtr="0">
            <a:noAutofit/>
          </a:bodyPr>
          <a:lstStyle/>
          <a:p>
            <a:pPr marL="177800" lvl="0" indent="0" algn="l" rtl="0">
              <a:spcBef>
                <a:spcPts val="0"/>
              </a:spcBef>
              <a:spcAft>
                <a:spcPts val="0"/>
              </a:spcAft>
              <a:buNone/>
            </a:pPr>
            <a:r>
              <a:rPr lang="en" sz="1400">
                <a:solidFill>
                  <a:schemeClr val="dk2"/>
                </a:solidFill>
              </a:rPr>
              <a:t>“in”: [</a:t>
            </a:r>
            <a:endParaRPr sz="1400">
              <a:solidFill>
                <a:schemeClr val="dk2"/>
              </a:solidFill>
            </a:endParaRPr>
          </a:p>
          <a:p>
            <a:pPr marL="177800" lvl="0" indent="0" algn="l" rtl="0">
              <a:spcBef>
                <a:spcPts val="0"/>
              </a:spcBef>
              <a:spcAft>
                <a:spcPts val="0"/>
              </a:spcAft>
              <a:buNone/>
            </a:pPr>
            <a:r>
              <a:rPr lang="en" sz="1400">
                <a:solidFill>
                  <a:schemeClr val="dk2"/>
                </a:solidFill>
              </a:rPr>
              <a:t>	{</a:t>
            </a:r>
            <a:endParaRPr sz="1400">
              <a:solidFill>
                <a:schemeClr val="dk2"/>
              </a:solidFill>
            </a:endParaRPr>
          </a:p>
          <a:p>
            <a:pPr marL="177800" lvl="0" indent="0" algn="l" rtl="0">
              <a:spcBef>
                <a:spcPts val="0"/>
              </a:spcBef>
              <a:spcAft>
                <a:spcPts val="0"/>
              </a:spcAft>
              <a:buNone/>
            </a:pPr>
            <a:r>
              <a:rPr lang="en" sz="1400">
                <a:solidFill>
                  <a:schemeClr val="dk2"/>
                </a:solidFill>
              </a:rPr>
              <a:t>		“prev_out”: {</a:t>
            </a:r>
            <a:endParaRPr sz="1400">
              <a:solidFill>
                <a:schemeClr val="dk2"/>
              </a:solidFill>
            </a:endParaRPr>
          </a:p>
          <a:p>
            <a:pPr marL="177800" lvl="0" indent="0" algn="l" rtl="0">
              <a:spcBef>
                <a:spcPts val="0"/>
              </a:spcBef>
              <a:spcAft>
                <a:spcPts val="0"/>
              </a:spcAft>
              <a:buNone/>
            </a:pPr>
            <a:r>
              <a:rPr lang="en" sz="1400">
                <a:solidFill>
                  <a:schemeClr val="dk2"/>
                </a:solidFill>
              </a:rPr>
              <a:t>			“hash”: “3be4ac9728a0823cf5e2deb2e86fc0bd2aa503a91d307b42ba76117d79280260”,</a:t>
            </a:r>
            <a:endParaRPr sz="1400">
              <a:solidFill>
                <a:schemeClr val="dk2"/>
              </a:solidFill>
            </a:endParaRPr>
          </a:p>
          <a:p>
            <a:pPr marL="177800" lvl="0" indent="0" algn="l" rtl="0">
              <a:spcBef>
                <a:spcPts val="0"/>
              </a:spcBef>
              <a:spcAft>
                <a:spcPts val="0"/>
              </a:spcAft>
              <a:buNone/>
            </a:pPr>
            <a:r>
              <a:rPr lang="en" sz="1400">
                <a:solidFill>
                  <a:schemeClr val="dk2"/>
                </a:solidFill>
              </a:rPr>
              <a:t>			“n”: 0</a:t>
            </a:r>
            <a:br>
              <a:rPr lang="en" sz="1400">
                <a:solidFill>
                  <a:schemeClr val="dk2"/>
                </a:solidFill>
              </a:rPr>
            </a:br>
            <a:r>
              <a:rPr lang="en" sz="1400">
                <a:solidFill>
                  <a:schemeClr val="dk2"/>
                </a:solidFill>
              </a:rPr>
              <a:t>		},</a:t>
            </a:r>
            <a:endParaRPr sz="1400">
              <a:solidFill>
                <a:schemeClr val="dk2"/>
              </a:solidFill>
            </a:endParaRPr>
          </a:p>
          <a:p>
            <a:pPr marL="177800" lvl="0" indent="0" algn="l" rtl="0">
              <a:spcBef>
                <a:spcPts val="0"/>
              </a:spcBef>
              <a:spcAft>
                <a:spcPts val="0"/>
              </a:spcAft>
              <a:buNone/>
            </a:pPr>
            <a:r>
              <a:rPr lang="en" sz="1400">
                <a:solidFill>
                  <a:schemeClr val="dk2"/>
                </a:solidFill>
              </a:rPr>
              <a:t>			</a:t>
            </a:r>
            <a:r>
              <a:rPr lang="en" sz="1400">
                <a:solidFill>
                  <a:schemeClr val="dk2"/>
                </a:solidFill>
                <a:highlight>
                  <a:srgbClr val="FECB33"/>
                </a:highlight>
              </a:rPr>
              <a:t>“scriptSig”: “30440…”</a:t>
            </a:r>
            <a:br>
              <a:rPr lang="en" sz="1400">
                <a:solidFill>
                  <a:schemeClr val="dk2"/>
                </a:solidFill>
                <a:highlight>
                  <a:srgbClr val="FECB33"/>
                </a:highlight>
              </a:rPr>
            </a:br>
            <a:r>
              <a:rPr lang="en" sz="1400">
                <a:solidFill>
                  <a:schemeClr val="dk2"/>
                </a:solidFill>
              </a:rPr>
              <a:t>	},</a:t>
            </a:r>
            <a:endParaRPr sz="1400">
              <a:solidFill>
                <a:schemeClr val="dk2"/>
              </a:solidFill>
            </a:endParaRPr>
          </a:p>
          <a:p>
            <a:pPr marL="177800" lvl="0" indent="0" algn="l" rtl="0">
              <a:spcBef>
                <a:spcPts val="0"/>
              </a:spcBef>
              <a:spcAft>
                <a:spcPts val="0"/>
              </a:spcAft>
              <a:buNone/>
            </a:pPr>
            <a:r>
              <a:rPr lang="en" sz="1400">
                <a:solidFill>
                  <a:schemeClr val="dk2"/>
                </a:solidFill>
              </a:rPr>
              <a:t>	{</a:t>
            </a:r>
            <a:endParaRPr sz="1400">
              <a:solidFill>
                <a:schemeClr val="dk2"/>
              </a:solidFill>
            </a:endParaRPr>
          </a:p>
          <a:p>
            <a:pPr marL="177800" lvl="0" indent="0" algn="l" rtl="0">
              <a:spcBef>
                <a:spcPts val="0"/>
              </a:spcBef>
              <a:spcAft>
                <a:spcPts val="0"/>
              </a:spcAft>
              <a:buNone/>
            </a:pPr>
            <a:r>
              <a:rPr lang="en" sz="1400">
                <a:solidFill>
                  <a:schemeClr val="dk2"/>
                </a:solidFill>
              </a:rPr>
              <a:t>		“prev_out”: {</a:t>
            </a:r>
            <a:endParaRPr sz="1400">
              <a:solidFill>
                <a:schemeClr val="dk2"/>
              </a:solidFill>
            </a:endParaRPr>
          </a:p>
          <a:p>
            <a:pPr marL="177800" lvl="0" indent="0" algn="l" rtl="0">
              <a:spcBef>
                <a:spcPts val="0"/>
              </a:spcBef>
              <a:spcAft>
                <a:spcPts val="0"/>
              </a:spcAft>
              <a:buNone/>
            </a:pPr>
            <a:r>
              <a:rPr lang="en" sz="1400">
                <a:solidFill>
                  <a:schemeClr val="dk2"/>
                </a:solidFill>
              </a:rPr>
              <a:t>			“hash”: “7508e6ab259b4df0fd5147bab0c949d81473db4518f8afc5c3f52f91ff6b34e”,</a:t>
            </a:r>
            <a:endParaRPr sz="1400">
              <a:solidFill>
                <a:schemeClr val="dk2"/>
              </a:solidFill>
            </a:endParaRPr>
          </a:p>
          <a:p>
            <a:pPr marL="177800" lvl="0" indent="0" algn="l" rtl="0">
              <a:spcBef>
                <a:spcPts val="0"/>
              </a:spcBef>
              <a:spcAft>
                <a:spcPts val="0"/>
              </a:spcAft>
              <a:buNone/>
            </a:pPr>
            <a:r>
              <a:rPr lang="en" sz="1400">
                <a:solidFill>
                  <a:schemeClr val="dk2"/>
                </a:solidFill>
              </a:rPr>
              <a:t>			“n”: 0</a:t>
            </a:r>
            <a:endParaRPr sz="1400">
              <a:solidFill>
                <a:schemeClr val="dk2"/>
              </a:solidFill>
            </a:endParaRPr>
          </a:p>
          <a:p>
            <a:pPr marL="177800" lvl="0" indent="0" algn="l" rtl="0">
              <a:spcBef>
                <a:spcPts val="0"/>
              </a:spcBef>
              <a:spcAft>
                <a:spcPts val="0"/>
              </a:spcAft>
              <a:buNone/>
            </a:pPr>
            <a:r>
              <a:rPr lang="en" sz="1400">
                <a:solidFill>
                  <a:schemeClr val="dk2"/>
                </a:solidFill>
              </a:rPr>
              <a:t>		},</a:t>
            </a:r>
            <a:endParaRPr sz="1400">
              <a:solidFill>
                <a:schemeClr val="dk2"/>
              </a:solidFill>
            </a:endParaRPr>
          </a:p>
          <a:p>
            <a:pPr marL="177800" lvl="0" indent="0" algn="l" rtl="0">
              <a:spcBef>
                <a:spcPts val="0"/>
              </a:spcBef>
              <a:spcAft>
                <a:spcPts val="0"/>
              </a:spcAft>
              <a:buNone/>
            </a:pPr>
            <a:r>
              <a:rPr lang="en" sz="1400">
                <a:solidFill>
                  <a:schemeClr val="dk2"/>
                </a:solidFill>
              </a:rPr>
              <a:t>		</a:t>
            </a:r>
            <a:r>
              <a:rPr lang="en" sz="1400">
                <a:solidFill>
                  <a:schemeClr val="dk2"/>
                </a:solidFill>
                <a:highlight>
                  <a:srgbClr val="FECB33"/>
                </a:highlight>
              </a:rPr>
              <a:t>“scriptSig”: “3f3a4ce81….”</a:t>
            </a:r>
            <a:endParaRPr sz="1400">
              <a:solidFill>
                <a:schemeClr val="dk2"/>
              </a:solidFill>
              <a:highlight>
                <a:srgbClr val="FECB33"/>
              </a:highlight>
            </a:endParaRPr>
          </a:p>
          <a:p>
            <a:pPr marL="177800" lvl="0" indent="0" algn="l" rtl="0">
              <a:spcBef>
                <a:spcPts val="0"/>
              </a:spcBef>
              <a:spcAft>
                <a:spcPts val="0"/>
              </a:spcAft>
              <a:buNone/>
            </a:pPr>
            <a:r>
              <a:rPr lang="en" sz="1400">
                <a:solidFill>
                  <a:schemeClr val="dk2"/>
                </a:solidFill>
              </a:rPr>
              <a:t>	}</a:t>
            </a:r>
            <a:endParaRPr sz="1400">
              <a:solidFill>
                <a:schemeClr val="dk2"/>
              </a:solidFill>
            </a:endParaRPr>
          </a:p>
          <a:p>
            <a:pPr marL="177800" lvl="0" indent="0" algn="l" rtl="0">
              <a:spcBef>
                <a:spcPts val="0"/>
              </a:spcBef>
              <a:spcAft>
                <a:spcPts val="0"/>
              </a:spcAft>
              <a:buNone/>
            </a:pPr>
            <a:r>
              <a:rPr lang="en" sz="1400">
                <a:solidFill>
                  <a:schemeClr val="dk2"/>
                </a:solidFill>
              </a:rPr>
              <a:t>],</a:t>
            </a:r>
            <a:endParaRPr sz="1400"/>
          </a:p>
        </p:txBody>
      </p:sp>
      <p:cxnSp>
        <p:nvCxnSpPr>
          <p:cNvPr id="1642" name="Google Shape;1642;p113"/>
          <p:cNvCxnSpPr/>
          <p:nvPr/>
        </p:nvCxnSpPr>
        <p:spPr>
          <a:xfrm rot="10800000">
            <a:off x="3419068" y="2772056"/>
            <a:ext cx="496200" cy="18600"/>
          </a:xfrm>
          <a:prstGeom prst="straightConnector1">
            <a:avLst/>
          </a:prstGeom>
          <a:noFill/>
          <a:ln w="38100" cap="flat" cmpd="sng">
            <a:solidFill>
              <a:srgbClr val="FF0000"/>
            </a:solidFill>
            <a:prstDash val="solid"/>
            <a:round/>
            <a:headEnd type="none" w="med" len="med"/>
            <a:tailEnd type="triangle" w="med" len="med"/>
          </a:ln>
        </p:spPr>
      </p:cxnSp>
      <p:sp>
        <p:nvSpPr>
          <p:cNvPr id="1643" name="Google Shape;1643;p113"/>
          <p:cNvSpPr txBox="1"/>
          <p:nvPr/>
        </p:nvSpPr>
        <p:spPr>
          <a:xfrm>
            <a:off x="3889874" y="2581819"/>
            <a:ext cx="47460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980000"/>
                </a:solidFill>
                <a:latin typeface="Proxima Nova"/>
                <a:ea typeface="Proxima Nova"/>
                <a:cs typeface="Proxima Nova"/>
                <a:sym typeface="Proxima Nova"/>
              </a:rPr>
              <a:t>signature used to redeem previous transaction output</a:t>
            </a:r>
            <a:endParaRPr sz="1400">
              <a:solidFill>
                <a:srgbClr val="980000"/>
              </a:solidFill>
              <a:latin typeface="Proxima Nova"/>
              <a:ea typeface="Proxima Nova"/>
              <a:cs typeface="Proxima Nova"/>
              <a:sym typeface="Proxima Nova"/>
            </a:endParaRPr>
          </a:p>
        </p:txBody>
      </p:sp>
      <p:cxnSp>
        <p:nvCxnSpPr>
          <p:cNvPr id="1644" name="Google Shape;1644;p113"/>
          <p:cNvCxnSpPr/>
          <p:nvPr/>
        </p:nvCxnSpPr>
        <p:spPr>
          <a:xfrm rot="10800000">
            <a:off x="3602256" y="4257984"/>
            <a:ext cx="496200" cy="18600"/>
          </a:xfrm>
          <a:prstGeom prst="straightConnector1">
            <a:avLst/>
          </a:prstGeom>
          <a:noFill/>
          <a:ln w="38100" cap="flat" cmpd="sng">
            <a:solidFill>
              <a:srgbClr val="FF0000"/>
            </a:solidFill>
            <a:prstDash val="solid"/>
            <a:round/>
            <a:headEnd type="none" w="med" len="med"/>
            <a:tailEnd type="triangle" w="med" len="med"/>
          </a:ln>
        </p:spPr>
      </p:cxnSp>
      <p:sp>
        <p:nvSpPr>
          <p:cNvPr id="1645" name="Google Shape;1645;p113"/>
          <p:cNvSpPr txBox="1"/>
          <p:nvPr/>
        </p:nvSpPr>
        <p:spPr>
          <a:xfrm>
            <a:off x="4073062" y="4067747"/>
            <a:ext cx="45627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980000"/>
                </a:solidFill>
                <a:latin typeface="Proxima Nova"/>
                <a:ea typeface="Proxima Nova"/>
                <a:cs typeface="Proxima Nova"/>
                <a:sym typeface="Proxima Nova"/>
              </a:rPr>
              <a:t>signature used to redeem previous transaction output</a:t>
            </a:r>
            <a:endParaRPr sz="1400">
              <a:solidFill>
                <a:srgbClr val="980000"/>
              </a:solidFill>
              <a:latin typeface="Proxima Nova"/>
              <a:ea typeface="Proxima Nova"/>
              <a:cs typeface="Proxima Nova"/>
              <a:sym typeface="Proxima Nova"/>
            </a:endParaRPr>
          </a:p>
        </p:txBody>
      </p:sp>
      <p:sp>
        <p:nvSpPr>
          <p:cNvPr id="1646" name="Google Shape;1646;p113"/>
          <p:cNvSpPr txBox="1"/>
          <p:nvPr/>
        </p:nvSpPr>
        <p:spPr>
          <a:xfrm>
            <a:off x="406798" y="1652325"/>
            <a:ext cx="705000" cy="253200"/>
          </a:xfrm>
          <a:prstGeom prst="rect">
            <a:avLst/>
          </a:prstGeom>
          <a:noFill/>
          <a:ln>
            <a:noFill/>
          </a:ln>
        </p:spPr>
        <p:txBody>
          <a:bodyPr spcFirstLastPara="1" wrap="square" lIns="34300" tIns="34300" rIns="34300" bIns="34300" anchor="t" anchorCtr="0">
            <a:noAutofit/>
          </a:bodyPr>
          <a:lstStyle/>
          <a:p>
            <a:pPr marL="0" lvl="0" indent="0" algn="l" rtl="0">
              <a:spcBef>
                <a:spcPts val="0"/>
              </a:spcBef>
              <a:spcAft>
                <a:spcPts val="0"/>
              </a:spcAft>
              <a:buNone/>
            </a:pPr>
            <a:r>
              <a:rPr lang="en" sz="1400" b="1">
                <a:solidFill>
                  <a:schemeClr val="accent2"/>
                </a:solidFill>
                <a:highlight>
                  <a:srgbClr val="FECB33"/>
                </a:highlight>
                <a:latin typeface="Proxima Nova"/>
                <a:ea typeface="Proxima Nova"/>
                <a:cs typeface="Proxima Nova"/>
                <a:sym typeface="Proxima Nova"/>
              </a:rPr>
              <a:t>input 1:</a:t>
            </a:r>
            <a:endParaRPr sz="1400" b="1">
              <a:solidFill>
                <a:schemeClr val="accent2"/>
              </a:solidFill>
              <a:highlight>
                <a:srgbClr val="FECB33"/>
              </a:highlight>
              <a:latin typeface="Proxima Nova"/>
              <a:ea typeface="Proxima Nova"/>
              <a:cs typeface="Proxima Nova"/>
              <a:sym typeface="Proxima Nova"/>
            </a:endParaRPr>
          </a:p>
        </p:txBody>
      </p:sp>
      <p:sp>
        <p:nvSpPr>
          <p:cNvPr id="1647" name="Google Shape;1647;p113"/>
          <p:cNvSpPr txBox="1"/>
          <p:nvPr/>
        </p:nvSpPr>
        <p:spPr>
          <a:xfrm>
            <a:off x="406798" y="3109650"/>
            <a:ext cx="705000" cy="253200"/>
          </a:xfrm>
          <a:prstGeom prst="rect">
            <a:avLst/>
          </a:prstGeom>
          <a:noFill/>
          <a:ln>
            <a:noFill/>
          </a:ln>
        </p:spPr>
        <p:txBody>
          <a:bodyPr spcFirstLastPara="1" wrap="square" lIns="34300" tIns="34300" rIns="34300" bIns="34300" anchor="t" anchorCtr="0">
            <a:noAutofit/>
          </a:bodyPr>
          <a:lstStyle/>
          <a:p>
            <a:pPr marL="0" lvl="0" indent="0" algn="l" rtl="0">
              <a:spcBef>
                <a:spcPts val="0"/>
              </a:spcBef>
              <a:spcAft>
                <a:spcPts val="0"/>
              </a:spcAft>
              <a:buNone/>
            </a:pPr>
            <a:r>
              <a:rPr lang="en" sz="1400" b="1">
                <a:solidFill>
                  <a:schemeClr val="accent2"/>
                </a:solidFill>
                <a:highlight>
                  <a:srgbClr val="FECB33"/>
                </a:highlight>
                <a:latin typeface="Proxima Nova"/>
                <a:ea typeface="Proxima Nova"/>
                <a:cs typeface="Proxima Nova"/>
                <a:sym typeface="Proxima Nova"/>
              </a:rPr>
              <a:t>input 2:</a:t>
            </a:r>
            <a:endParaRPr sz="1400" b="1">
              <a:solidFill>
                <a:schemeClr val="accent2"/>
              </a:solidFill>
              <a:highlight>
                <a:srgbClr val="FECB33"/>
              </a:highlight>
              <a:latin typeface="Proxima Nova"/>
              <a:ea typeface="Proxima Nova"/>
              <a:cs typeface="Proxima Nova"/>
              <a:sym typeface="Proxima Nova"/>
            </a:endParaRPr>
          </a:p>
        </p:txBody>
      </p:sp>
      <p:sp>
        <p:nvSpPr>
          <p:cNvPr id="1648" name="Google Shape;1648;p113"/>
          <p:cNvSpPr txBox="1"/>
          <p:nvPr/>
        </p:nvSpPr>
        <p:spPr>
          <a:xfrm>
            <a:off x="412050" y="175600"/>
            <a:ext cx="8167500" cy="376200"/>
          </a:xfrm>
          <a:prstGeom prst="rect">
            <a:avLst/>
          </a:prstGeom>
          <a:solidFill>
            <a:srgbClr val="004735"/>
          </a:solid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dirty="0">
                <a:solidFill>
                  <a:schemeClr val="bg1"/>
                </a:solidFill>
                <a:latin typeface="Poppins"/>
                <a:ea typeface="Poppins"/>
                <a:cs typeface="Poppins"/>
                <a:sym typeface="Poppins"/>
              </a:rPr>
              <a:t>CONTENTS OF A TRANSACTION - INPUTS</a:t>
            </a:r>
            <a:endParaRPr sz="2700" b="1" dirty="0">
              <a:solidFill>
                <a:schemeClr val="bg1"/>
              </a:solidFill>
              <a:latin typeface="Poppins"/>
              <a:ea typeface="Poppins"/>
              <a:cs typeface="Poppins"/>
              <a:sym typeface="Poppi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52"/>
        <p:cNvGrpSpPr/>
        <p:nvPr/>
      </p:nvGrpSpPr>
      <p:grpSpPr>
        <a:xfrm>
          <a:off x="0" y="0"/>
          <a:ext cx="0" cy="0"/>
          <a:chOff x="0" y="0"/>
          <a:chExt cx="0" cy="0"/>
        </a:xfrm>
      </p:grpSpPr>
      <p:sp>
        <p:nvSpPr>
          <p:cNvPr id="1653" name="Google Shape;1653;p114"/>
          <p:cNvSpPr txBox="1"/>
          <p:nvPr/>
        </p:nvSpPr>
        <p:spPr>
          <a:xfrm>
            <a:off x="4848150" y="4786800"/>
            <a:ext cx="4134600" cy="25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Source: Princeton Textbook</a:t>
            </a:r>
            <a:endParaRPr sz="1100"/>
          </a:p>
        </p:txBody>
      </p:sp>
      <p:sp>
        <p:nvSpPr>
          <p:cNvPr id="1654" name="Google Shape;1654;p114"/>
          <p:cNvSpPr txBox="1"/>
          <p:nvPr/>
        </p:nvSpPr>
        <p:spPr>
          <a:xfrm>
            <a:off x="114330" y="371475"/>
            <a:ext cx="9029700" cy="2879100"/>
          </a:xfrm>
          <a:prstGeom prst="rect">
            <a:avLst/>
          </a:prstGeom>
          <a:solidFill>
            <a:srgbClr val="FFFFFF"/>
          </a:solidFill>
          <a:ln>
            <a:noFill/>
          </a:ln>
        </p:spPr>
        <p:txBody>
          <a:bodyPr spcFirstLastPara="1" wrap="square" lIns="34300" tIns="34300" rIns="34300" bIns="34300" anchor="ctr" anchorCtr="0">
            <a:noAutofit/>
          </a:bodyPr>
          <a:lstStyle/>
          <a:p>
            <a:pPr marL="0" lvl="0" indent="0" algn="l" rtl="0">
              <a:lnSpc>
                <a:spcPct val="115000"/>
              </a:lnSpc>
              <a:spcBef>
                <a:spcPts val="0"/>
              </a:spcBef>
              <a:spcAft>
                <a:spcPts val="0"/>
              </a:spcAft>
              <a:buNone/>
            </a:pPr>
            <a:endParaRPr sz="800">
              <a:solidFill>
                <a:schemeClr val="dk2"/>
              </a:solidFill>
            </a:endParaRPr>
          </a:p>
          <a:p>
            <a:pPr marL="0" lvl="0" indent="0" algn="l" rtl="0">
              <a:lnSpc>
                <a:spcPct val="115000"/>
              </a:lnSpc>
              <a:spcBef>
                <a:spcPts val="0"/>
              </a:spcBef>
              <a:spcAft>
                <a:spcPts val="0"/>
              </a:spcAft>
              <a:buNone/>
            </a:pPr>
            <a:r>
              <a:rPr lang="en" sz="800">
                <a:solidFill>
                  <a:schemeClr val="dk2"/>
                </a:solidFill>
              </a:rPr>
              <a:t>{</a:t>
            </a:r>
            <a:endParaRPr sz="800">
              <a:solidFill>
                <a:schemeClr val="dk2"/>
              </a:solidFill>
            </a:endParaRPr>
          </a:p>
          <a:p>
            <a:pPr marL="177800" lvl="0" indent="0" algn="l" rtl="0">
              <a:lnSpc>
                <a:spcPct val="115000"/>
              </a:lnSpc>
              <a:spcBef>
                <a:spcPts val="0"/>
              </a:spcBef>
              <a:spcAft>
                <a:spcPts val="0"/>
              </a:spcAft>
              <a:buNone/>
            </a:pPr>
            <a:r>
              <a:rPr lang="en" sz="800">
                <a:solidFill>
                  <a:schemeClr val="dk2"/>
                </a:solidFill>
              </a:rPr>
              <a:t>“hash”: “5a42590fbe0a90ee8e8747244d6c84f0db1a3a24e8f1b95b10c9e050990b8b6b”,</a:t>
            </a:r>
            <a:endParaRPr sz="800">
              <a:solidFill>
                <a:schemeClr val="dk2"/>
              </a:solidFill>
            </a:endParaRPr>
          </a:p>
          <a:p>
            <a:pPr marL="177800" lvl="0" indent="0" algn="l" rtl="0">
              <a:lnSpc>
                <a:spcPct val="115000"/>
              </a:lnSpc>
              <a:spcBef>
                <a:spcPts val="0"/>
              </a:spcBef>
              <a:spcAft>
                <a:spcPts val="0"/>
              </a:spcAft>
              <a:buNone/>
            </a:pPr>
            <a:r>
              <a:rPr lang="en" sz="800">
                <a:solidFill>
                  <a:schemeClr val="dk2"/>
                </a:solidFill>
              </a:rPr>
              <a:t>“ver”: 1,</a:t>
            </a:r>
            <a:br>
              <a:rPr lang="en" sz="800">
                <a:solidFill>
                  <a:schemeClr val="dk2"/>
                </a:solidFill>
              </a:rPr>
            </a:br>
            <a:r>
              <a:rPr lang="en" sz="800">
                <a:solidFill>
                  <a:schemeClr val="dk2"/>
                </a:solidFill>
              </a:rPr>
              <a:t>“vin_sz”: 2,</a:t>
            </a:r>
            <a:br>
              <a:rPr lang="en" sz="800">
                <a:solidFill>
                  <a:schemeClr val="dk2"/>
                </a:solidFill>
              </a:rPr>
            </a:br>
            <a:r>
              <a:rPr lang="en" sz="800">
                <a:solidFill>
                  <a:schemeClr val="dk2"/>
                </a:solidFill>
              </a:rPr>
              <a:t>“vout_sz”: 1,</a:t>
            </a:r>
            <a:endParaRPr sz="800">
              <a:solidFill>
                <a:schemeClr val="dk2"/>
              </a:solidFill>
            </a:endParaRPr>
          </a:p>
          <a:p>
            <a:pPr marL="177800" lvl="0" indent="0" algn="l" rtl="0">
              <a:lnSpc>
                <a:spcPct val="115000"/>
              </a:lnSpc>
              <a:spcBef>
                <a:spcPts val="0"/>
              </a:spcBef>
              <a:spcAft>
                <a:spcPts val="0"/>
              </a:spcAft>
              <a:buNone/>
            </a:pPr>
            <a:r>
              <a:rPr lang="en" sz="800">
                <a:solidFill>
                  <a:schemeClr val="dk2"/>
                </a:solidFill>
              </a:rPr>
              <a:t>“lock_time”: 0,</a:t>
            </a:r>
            <a:endParaRPr sz="800">
              <a:solidFill>
                <a:schemeClr val="dk2"/>
              </a:solidFill>
            </a:endParaRPr>
          </a:p>
          <a:p>
            <a:pPr marL="177800" lvl="0" indent="0" algn="l" rtl="0">
              <a:lnSpc>
                <a:spcPct val="115000"/>
              </a:lnSpc>
              <a:spcBef>
                <a:spcPts val="0"/>
              </a:spcBef>
              <a:spcAft>
                <a:spcPts val="0"/>
              </a:spcAft>
              <a:buNone/>
            </a:pPr>
            <a:r>
              <a:rPr lang="en" sz="800">
                <a:solidFill>
                  <a:schemeClr val="dk2"/>
                </a:solidFill>
              </a:rPr>
              <a:t>“size”: 404,</a:t>
            </a:r>
            <a:endParaRPr sz="800">
              <a:solidFill>
                <a:schemeClr val="dk2"/>
              </a:solidFill>
            </a:endParaRPr>
          </a:p>
          <a:p>
            <a:pPr marL="177800" lvl="0" indent="0" algn="l" rtl="0">
              <a:spcBef>
                <a:spcPts val="0"/>
              </a:spcBef>
              <a:spcAft>
                <a:spcPts val="0"/>
              </a:spcAft>
              <a:buNone/>
            </a:pPr>
            <a:r>
              <a:rPr lang="en" sz="800">
                <a:solidFill>
                  <a:schemeClr val="dk2"/>
                </a:solidFill>
              </a:rPr>
              <a:t>“in”: [</a:t>
            </a:r>
            <a:endParaRPr sz="800">
              <a:solidFill>
                <a:schemeClr val="dk2"/>
              </a:solidFill>
            </a:endParaRPr>
          </a:p>
          <a:p>
            <a:pPr marL="177800" lvl="0" indent="0" algn="l" rtl="0">
              <a:spcBef>
                <a:spcPts val="0"/>
              </a:spcBef>
              <a:spcAft>
                <a:spcPts val="0"/>
              </a:spcAft>
              <a:buNone/>
            </a:pPr>
            <a:r>
              <a:rPr lang="en" sz="800">
                <a:solidFill>
                  <a:schemeClr val="dk2"/>
                </a:solidFill>
              </a:rPr>
              <a:t>	{</a:t>
            </a:r>
            <a:endParaRPr sz="800">
              <a:solidFill>
                <a:schemeClr val="dk2"/>
              </a:solidFill>
            </a:endParaRPr>
          </a:p>
          <a:p>
            <a:pPr marL="177800" lvl="0" indent="0" algn="l" rtl="0">
              <a:spcBef>
                <a:spcPts val="0"/>
              </a:spcBef>
              <a:spcAft>
                <a:spcPts val="0"/>
              </a:spcAft>
              <a:buNone/>
            </a:pPr>
            <a:r>
              <a:rPr lang="en" sz="800">
                <a:solidFill>
                  <a:schemeClr val="dk2"/>
                </a:solidFill>
              </a:rPr>
              <a:t>		“prev_out”: {</a:t>
            </a:r>
            <a:endParaRPr sz="800">
              <a:solidFill>
                <a:schemeClr val="dk2"/>
              </a:solidFill>
            </a:endParaRPr>
          </a:p>
          <a:p>
            <a:pPr marL="177800" lvl="0" indent="0" algn="l" rtl="0">
              <a:spcBef>
                <a:spcPts val="0"/>
              </a:spcBef>
              <a:spcAft>
                <a:spcPts val="0"/>
              </a:spcAft>
              <a:buNone/>
            </a:pPr>
            <a:r>
              <a:rPr lang="en" sz="800">
                <a:solidFill>
                  <a:schemeClr val="dk2"/>
                </a:solidFill>
              </a:rPr>
              <a:t>			“hash”: “3be4ac9728a0823cf5e2deb2e86fc0bd2aa503a91d307b42ba76117d79280260”,</a:t>
            </a:r>
            <a:endParaRPr sz="800">
              <a:solidFill>
                <a:schemeClr val="dk2"/>
              </a:solidFill>
            </a:endParaRPr>
          </a:p>
          <a:p>
            <a:pPr marL="177800" lvl="0" indent="0" algn="l" rtl="0">
              <a:spcBef>
                <a:spcPts val="0"/>
              </a:spcBef>
              <a:spcAft>
                <a:spcPts val="0"/>
              </a:spcAft>
              <a:buNone/>
            </a:pPr>
            <a:r>
              <a:rPr lang="en" sz="800">
                <a:solidFill>
                  <a:schemeClr val="dk2"/>
                </a:solidFill>
              </a:rPr>
              <a:t>			“n”: 0</a:t>
            </a:r>
            <a:br>
              <a:rPr lang="en" sz="800">
                <a:solidFill>
                  <a:schemeClr val="dk2"/>
                </a:solidFill>
              </a:rPr>
            </a:br>
            <a:r>
              <a:rPr lang="en" sz="800">
                <a:solidFill>
                  <a:schemeClr val="dk2"/>
                </a:solidFill>
              </a:rPr>
              <a:t>		},</a:t>
            </a:r>
            <a:endParaRPr sz="800">
              <a:solidFill>
                <a:schemeClr val="dk2"/>
              </a:solidFill>
            </a:endParaRPr>
          </a:p>
          <a:p>
            <a:pPr marL="177800" lvl="0" indent="0" algn="l" rtl="0">
              <a:spcBef>
                <a:spcPts val="0"/>
              </a:spcBef>
              <a:spcAft>
                <a:spcPts val="0"/>
              </a:spcAft>
              <a:buNone/>
            </a:pPr>
            <a:r>
              <a:rPr lang="en" sz="800">
                <a:solidFill>
                  <a:schemeClr val="dk2"/>
                </a:solidFill>
              </a:rPr>
              <a:t>			“scriptSig”: “30440…”</a:t>
            </a:r>
            <a:br>
              <a:rPr lang="en" sz="800">
                <a:solidFill>
                  <a:schemeClr val="dk2"/>
                </a:solidFill>
              </a:rPr>
            </a:br>
            <a:r>
              <a:rPr lang="en" sz="800">
                <a:solidFill>
                  <a:schemeClr val="dk2"/>
                </a:solidFill>
              </a:rPr>
              <a:t>	},</a:t>
            </a:r>
            <a:endParaRPr sz="800">
              <a:solidFill>
                <a:schemeClr val="dk2"/>
              </a:solidFill>
            </a:endParaRPr>
          </a:p>
          <a:p>
            <a:pPr marL="177800" lvl="0" indent="0" algn="l" rtl="0">
              <a:spcBef>
                <a:spcPts val="0"/>
              </a:spcBef>
              <a:spcAft>
                <a:spcPts val="0"/>
              </a:spcAft>
              <a:buNone/>
            </a:pPr>
            <a:r>
              <a:rPr lang="en" sz="800">
                <a:solidFill>
                  <a:schemeClr val="dk2"/>
                </a:solidFill>
              </a:rPr>
              <a:t>	{</a:t>
            </a:r>
            <a:endParaRPr sz="800">
              <a:solidFill>
                <a:schemeClr val="dk2"/>
              </a:solidFill>
            </a:endParaRPr>
          </a:p>
          <a:p>
            <a:pPr marL="177800" lvl="0" indent="0" algn="l" rtl="0">
              <a:spcBef>
                <a:spcPts val="0"/>
              </a:spcBef>
              <a:spcAft>
                <a:spcPts val="0"/>
              </a:spcAft>
              <a:buNone/>
            </a:pPr>
            <a:r>
              <a:rPr lang="en" sz="800">
                <a:solidFill>
                  <a:schemeClr val="dk2"/>
                </a:solidFill>
              </a:rPr>
              <a:t>		“prev_out”: {</a:t>
            </a:r>
            <a:endParaRPr sz="800">
              <a:solidFill>
                <a:schemeClr val="dk2"/>
              </a:solidFill>
            </a:endParaRPr>
          </a:p>
          <a:p>
            <a:pPr marL="177800" lvl="0" indent="0" algn="l" rtl="0">
              <a:spcBef>
                <a:spcPts val="0"/>
              </a:spcBef>
              <a:spcAft>
                <a:spcPts val="0"/>
              </a:spcAft>
              <a:buNone/>
            </a:pPr>
            <a:r>
              <a:rPr lang="en" sz="800">
                <a:solidFill>
                  <a:schemeClr val="dk2"/>
                </a:solidFill>
              </a:rPr>
              <a:t>			“hash”: “7508e6ab259b4df0fd5147bab0c949d81473db4518f8afc5c3f52f91ff6b34e”,</a:t>
            </a:r>
            <a:endParaRPr sz="800">
              <a:solidFill>
                <a:schemeClr val="dk2"/>
              </a:solidFill>
            </a:endParaRPr>
          </a:p>
          <a:p>
            <a:pPr marL="177800" lvl="0" indent="0" algn="l" rtl="0">
              <a:spcBef>
                <a:spcPts val="0"/>
              </a:spcBef>
              <a:spcAft>
                <a:spcPts val="0"/>
              </a:spcAft>
              <a:buNone/>
            </a:pPr>
            <a:r>
              <a:rPr lang="en" sz="800">
                <a:solidFill>
                  <a:schemeClr val="dk2"/>
                </a:solidFill>
              </a:rPr>
              <a:t>			“n”: 0</a:t>
            </a:r>
            <a:endParaRPr sz="800">
              <a:solidFill>
                <a:schemeClr val="dk2"/>
              </a:solidFill>
            </a:endParaRPr>
          </a:p>
          <a:p>
            <a:pPr marL="177800" lvl="0" indent="0" algn="l" rtl="0">
              <a:spcBef>
                <a:spcPts val="0"/>
              </a:spcBef>
              <a:spcAft>
                <a:spcPts val="0"/>
              </a:spcAft>
              <a:buNone/>
            </a:pPr>
            <a:r>
              <a:rPr lang="en" sz="800">
                <a:solidFill>
                  <a:schemeClr val="dk2"/>
                </a:solidFill>
              </a:rPr>
              <a:t>		},</a:t>
            </a:r>
            <a:endParaRPr sz="800">
              <a:solidFill>
                <a:schemeClr val="dk2"/>
              </a:solidFill>
            </a:endParaRPr>
          </a:p>
          <a:p>
            <a:pPr marL="177800" lvl="0" indent="0" algn="l" rtl="0">
              <a:spcBef>
                <a:spcPts val="0"/>
              </a:spcBef>
              <a:spcAft>
                <a:spcPts val="0"/>
              </a:spcAft>
              <a:buNone/>
            </a:pPr>
            <a:r>
              <a:rPr lang="en" sz="800">
                <a:solidFill>
                  <a:schemeClr val="dk2"/>
                </a:solidFill>
              </a:rPr>
              <a:t>		“scriptSig”: “3f3a4ce81….”</a:t>
            </a:r>
            <a:endParaRPr sz="800">
              <a:solidFill>
                <a:schemeClr val="dk2"/>
              </a:solidFill>
            </a:endParaRPr>
          </a:p>
          <a:p>
            <a:pPr marL="177800" lvl="0" indent="0" algn="l" rtl="0">
              <a:spcBef>
                <a:spcPts val="0"/>
              </a:spcBef>
              <a:spcAft>
                <a:spcPts val="0"/>
              </a:spcAft>
              <a:buNone/>
            </a:pPr>
            <a:r>
              <a:rPr lang="en" sz="800">
                <a:solidFill>
                  <a:schemeClr val="dk2"/>
                </a:solidFill>
              </a:rPr>
              <a:t>	}</a:t>
            </a:r>
            <a:endParaRPr sz="800">
              <a:solidFill>
                <a:schemeClr val="dk2"/>
              </a:solidFill>
            </a:endParaRPr>
          </a:p>
          <a:p>
            <a:pPr marL="177800" lvl="0" indent="0" algn="l" rtl="0">
              <a:spcBef>
                <a:spcPts val="0"/>
              </a:spcBef>
              <a:spcAft>
                <a:spcPts val="0"/>
              </a:spcAft>
              <a:buNone/>
            </a:pPr>
            <a:r>
              <a:rPr lang="en" sz="800">
                <a:solidFill>
                  <a:schemeClr val="dk2"/>
                </a:solidFill>
              </a:rPr>
              <a:t>],</a:t>
            </a:r>
            <a:endParaRPr sz="800">
              <a:solidFill>
                <a:schemeClr val="dk2"/>
              </a:solidFill>
            </a:endParaRPr>
          </a:p>
        </p:txBody>
      </p:sp>
      <p:sp>
        <p:nvSpPr>
          <p:cNvPr id="1655" name="Google Shape;1655;p114"/>
          <p:cNvSpPr txBox="1"/>
          <p:nvPr/>
        </p:nvSpPr>
        <p:spPr>
          <a:xfrm>
            <a:off x="114325" y="3306000"/>
            <a:ext cx="9518100" cy="1734000"/>
          </a:xfrm>
          <a:prstGeom prst="rect">
            <a:avLst/>
          </a:prstGeom>
          <a:noFill/>
          <a:ln>
            <a:noFill/>
          </a:ln>
        </p:spPr>
        <p:txBody>
          <a:bodyPr spcFirstLastPara="1" wrap="square" lIns="34300" tIns="34300" rIns="34300" bIns="34300" anchor="ctr" anchorCtr="0">
            <a:noAutofit/>
          </a:bodyPr>
          <a:lstStyle/>
          <a:p>
            <a:pPr marL="177800" lvl="0" indent="0" algn="l" rtl="0">
              <a:spcBef>
                <a:spcPts val="0"/>
              </a:spcBef>
              <a:spcAft>
                <a:spcPts val="0"/>
              </a:spcAft>
              <a:buNone/>
            </a:pPr>
            <a:endParaRPr sz="1100">
              <a:solidFill>
                <a:schemeClr val="dk2"/>
              </a:solidFill>
            </a:endParaRPr>
          </a:p>
          <a:p>
            <a:pPr marL="177800" lvl="0" indent="0" algn="l" rtl="0">
              <a:spcBef>
                <a:spcPts val="0"/>
              </a:spcBef>
              <a:spcAft>
                <a:spcPts val="0"/>
              </a:spcAft>
              <a:buNone/>
            </a:pPr>
            <a:r>
              <a:rPr lang="en" sz="1100">
                <a:solidFill>
                  <a:schemeClr val="dk2"/>
                </a:solidFill>
              </a:rPr>
              <a:t>“</a:t>
            </a:r>
            <a:r>
              <a:rPr lang="en" sz="1100">
                <a:solidFill>
                  <a:schemeClr val="dk2"/>
                </a:solidFill>
                <a:highlight>
                  <a:srgbClr val="FECB33"/>
                </a:highlight>
              </a:rPr>
              <a:t>out</a:t>
            </a:r>
            <a:r>
              <a:rPr lang="en" sz="1100">
                <a:solidFill>
                  <a:schemeClr val="dk2"/>
                </a:solidFill>
              </a:rPr>
              <a:t>”: [</a:t>
            </a:r>
            <a:endParaRPr sz="1100">
              <a:solidFill>
                <a:schemeClr val="dk2"/>
              </a:solidFill>
            </a:endParaRPr>
          </a:p>
          <a:p>
            <a:pPr marL="177800" lvl="0" indent="0" algn="l" rtl="0">
              <a:spcBef>
                <a:spcPts val="0"/>
              </a:spcBef>
              <a:spcAft>
                <a:spcPts val="0"/>
              </a:spcAft>
              <a:buNone/>
            </a:pPr>
            <a:r>
              <a:rPr lang="en" sz="1100">
                <a:solidFill>
                  <a:schemeClr val="dk2"/>
                </a:solidFill>
              </a:rPr>
              <a:t>	{</a:t>
            </a:r>
            <a:endParaRPr sz="1100">
              <a:solidFill>
                <a:schemeClr val="dk2"/>
              </a:solidFill>
            </a:endParaRPr>
          </a:p>
          <a:p>
            <a:pPr marL="177800" lvl="0" indent="0" algn="l" rtl="0">
              <a:spcBef>
                <a:spcPts val="0"/>
              </a:spcBef>
              <a:spcAft>
                <a:spcPts val="0"/>
              </a:spcAft>
              <a:buNone/>
            </a:pPr>
            <a:r>
              <a:rPr lang="en" sz="1100">
                <a:solidFill>
                  <a:schemeClr val="dk2"/>
                </a:solidFill>
              </a:rPr>
              <a:t>		“value”: 10.12287097”,</a:t>
            </a:r>
            <a:endParaRPr sz="1100">
              <a:solidFill>
                <a:schemeClr val="dk2"/>
              </a:solidFill>
            </a:endParaRPr>
          </a:p>
          <a:p>
            <a:pPr marL="177800" lvl="0" indent="0" algn="l" rtl="0">
              <a:spcBef>
                <a:spcPts val="0"/>
              </a:spcBef>
              <a:spcAft>
                <a:spcPts val="0"/>
              </a:spcAft>
              <a:buClr>
                <a:schemeClr val="dk2"/>
              </a:buClr>
              <a:buSzPts val="400"/>
              <a:buFont typeface="Arial"/>
              <a:buNone/>
            </a:pPr>
            <a:r>
              <a:rPr lang="en" sz="1100">
                <a:solidFill>
                  <a:schemeClr val="dk2"/>
                </a:solidFill>
              </a:rPr>
              <a:t>		</a:t>
            </a:r>
            <a:r>
              <a:rPr lang="en" sz="1100">
                <a:solidFill>
                  <a:schemeClr val="dk2"/>
                </a:solidFill>
                <a:highlight>
                  <a:srgbClr val="FECB33"/>
                </a:highlight>
              </a:rPr>
              <a:t>“scriptPubKey”</a:t>
            </a:r>
            <a:r>
              <a:rPr lang="en" sz="1100">
                <a:solidFill>
                  <a:schemeClr val="dk2"/>
                </a:solidFill>
              </a:rPr>
              <a:t>: </a:t>
            </a:r>
            <a:r>
              <a:rPr lang="en" sz="1100">
                <a:solidFill>
                  <a:schemeClr val="dk2"/>
                </a:solidFill>
                <a:highlight>
                  <a:srgbClr val="FECB33"/>
                </a:highlight>
              </a:rPr>
              <a:t>“OP_DUP</a:t>
            </a:r>
            <a:r>
              <a:rPr lang="en" sz="1100">
                <a:solidFill>
                  <a:schemeClr val="dk2"/>
                </a:solidFill>
              </a:rPr>
              <a:t> </a:t>
            </a:r>
            <a:r>
              <a:rPr lang="en" sz="1100">
                <a:solidFill>
                  <a:schemeClr val="dk2"/>
                </a:solidFill>
                <a:highlight>
                  <a:srgbClr val="FECB33"/>
                </a:highlight>
              </a:rPr>
              <a:t>OP_HASH160</a:t>
            </a:r>
            <a:r>
              <a:rPr lang="en" sz="1100">
                <a:solidFill>
                  <a:schemeClr val="dk2"/>
                </a:solidFill>
              </a:rPr>
              <a:t> </a:t>
            </a:r>
            <a:r>
              <a:rPr lang="en" sz="1100">
                <a:solidFill>
                  <a:schemeClr val="dk2"/>
                </a:solidFill>
                <a:highlight>
                  <a:srgbClr val="FECB33"/>
                </a:highlight>
              </a:rPr>
              <a:t>69e02e18b5705a05dd6b28ed517716c894b3d42e</a:t>
            </a:r>
            <a:r>
              <a:rPr lang="en" sz="1100">
                <a:solidFill>
                  <a:schemeClr val="dk2"/>
                </a:solidFill>
              </a:rPr>
              <a:t> </a:t>
            </a:r>
            <a:r>
              <a:rPr lang="en" sz="1100">
                <a:solidFill>
                  <a:schemeClr val="dk2"/>
                </a:solidFill>
                <a:highlight>
                  <a:srgbClr val="FECB33"/>
                </a:highlight>
              </a:rPr>
              <a:t>OP_EQUALVERIFY</a:t>
            </a:r>
            <a:r>
              <a:rPr lang="en" sz="1100">
                <a:solidFill>
                  <a:schemeClr val="dk2"/>
                </a:solidFill>
              </a:rPr>
              <a:t> </a:t>
            </a:r>
            <a:r>
              <a:rPr lang="en" sz="1100">
                <a:solidFill>
                  <a:schemeClr val="dk2"/>
                </a:solidFill>
                <a:highlight>
                  <a:srgbClr val="FECB33"/>
                </a:highlight>
              </a:rPr>
              <a:t>OP_CHECKSIG”</a:t>
            </a:r>
            <a:endParaRPr sz="1100">
              <a:solidFill>
                <a:schemeClr val="dk2"/>
              </a:solidFill>
              <a:highlight>
                <a:srgbClr val="FECB33"/>
              </a:highlight>
            </a:endParaRPr>
          </a:p>
          <a:p>
            <a:pPr marL="177800" lvl="0" indent="0" algn="l" rtl="0">
              <a:spcBef>
                <a:spcPts val="0"/>
              </a:spcBef>
              <a:spcAft>
                <a:spcPts val="0"/>
              </a:spcAft>
              <a:buNone/>
            </a:pPr>
            <a:r>
              <a:rPr lang="en" sz="1100">
                <a:solidFill>
                  <a:schemeClr val="dk2"/>
                </a:solidFill>
              </a:rPr>
              <a:t>	}</a:t>
            </a:r>
            <a:endParaRPr sz="1100">
              <a:solidFill>
                <a:schemeClr val="dk2"/>
              </a:solidFill>
            </a:endParaRPr>
          </a:p>
          <a:p>
            <a:pPr marL="177800" lvl="0" indent="0" algn="l" rtl="0">
              <a:spcBef>
                <a:spcPts val="0"/>
              </a:spcBef>
              <a:spcAft>
                <a:spcPts val="0"/>
              </a:spcAft>
              <a:buNone/>
            </a:pPr>
            <a:r>
              <a:rPr lang="en" sz="1100">
                <a:solidFill>
                  <a:schemeClr val="dk2"/>
                </a:solidFill>
              </a:rPr>
              <a:t>]</a:t>
            </a:r>
            <a:endParaRPr sz="1100">
              <a:solidFill>
                <a:schemeClr val="dk2"/>
              </a:solidFill>
            </a:endParaRPr>
          </a:p>
          <a:p>
            <a:pPr marL="0" lvl="0" indent="0" algn="l" rtl="0">
              <a:spcBef>
                <a:spcPts val="0"/>
              </a:spcBef>
              <a:spcAft>
                <a:spcPts val="0"/>
              </a:spcAft>
              <a:buNone/>
            </a:pPr>
            <a:r>
              <a:rPr lang="en" sz="1100">
                <a:solidFill>
                  <a:schemeClr val="dk2"/>
                </a:solidFill>
              </a:rPr>
              <a:t>}</a:t>
            </a:r>
            <a:endParaRPr sz="1100">
              <a:solidFill>
                <a:schemeClr val="dk2"/>
              </a:solidFill>
            </a:endParaRPr>
          </a:p>
          <a:p>
            <a:pPr marL="0" lvl="0" indent="0" algn="l" rtl="0">
              <a:spcBef>
                <a:spcPts val="0"/>
              </a:spcBef>
              <a:spcAft>
                <a:spcPts val="0"/>
              </a:spcAft>
              <a:buNone/>
            </a:pPr>
            <a:endParaRPr sz="1100">
              <a:solidFill>
                <a:schemeClr val="dk2"/>
              </a:solidFill>
            </a:endParaRPr>
          </a:p>
        </p:txBody>
      </p:sp>
      <p:cxnSp>
        <p:nvCxnSpPr>
          <p:cNvPr id="1656" name="Google Shape;1656;p114"/>
          <p:cNvCxnSpPr/>
          <p:nvPr/>
        </p:nvCxnSpPr>
        <p:spPr>
          <a:xfrm flipH="1">
            <a:off x="1932642" y="3576956"/>
            <a:ext cx="352500" cy="287100"/>
          </a:xfrm>
          <a:prstGeom prst="straightConnector1">
            <a:avLst/>
          </a:prstGeom>
          <a:noFill/>
          <a:ln w="38100" cap="flat" cmpd="sng">
            <a:solidFill>
              <a:srgbClr val="FF0000"/>
            </a:solidFill>
            <a:prstDash val="solid"/>
            <a:round/>
            <a:headEnd type="none" w="med" len="med"/>
            <a:tailEnd type="triangle" w="med" len="med"/>
          </a:ln>
        </p:spPr>
      </p:cxnSp>
      <p:sp>
        <p:nvSpPr>
          <p:cNvPr id="1657" name="Google Shape;1657;p114"/>
          <p:cNvSpPr txBox="1"/>
          <p:nvPr/>
        </p:nvSpPr>
        <p:spPr>
          <a:xfrm>
            <a:off x="1490498" y="3242494"/>
            <a:ext cx="37953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980000"/>
                </a:solidFill>
                <a:latin typeface="Proxima Nova"/>
                <a:ea typeface="Proxima Nova"/>
                <a:cs typeface="Proxima Nova"/>
                <a:sym typeface="Proxima Nova"/>
              </a:rPr>
              <a:t>output amount (how much BTC is being sent)</a:t>
            </a:r>
            <a:endParaRPr sz="1400">
              <a:solidFill>
                <a:srgbClr val="980000"/>
              </a:solidFill>
              <a:latin typeface="Proxima Nova"/>
              <a:ea typeface="Proxima Nova"/>
              <a:cs typeface="Proxima Nova"/>
              <a:sym typeface="Proxima Nova"/>
            </a:endParaRPr>
          </a:p>
        </p:txBody>
      </p:sp>
      <p:cxnSp>
        <p:nvCxnSpPr>
          <p:cNvPr id="1658" name="Google Shape;1658;p114"/>
          <p:cNvCxnSpPr/>
          <p:nvPr/>
        </p:nvCxnSpPr>
        <p:spPr>
          <a:xfrm rot="10800000">
            <a:off x="3566527" y="4309153"/>
            <a:ext cx="89700" cy="273000"/>
          </a:xfrm>
          <a:prstGeom prst="straightConnector1">
            <a:avLst/>
          </a:prstGeom>
          <a:noFill/>
          <a:ln w="38100" cap="flat" cmpd="sng">
            <a:solidFill>
              <a:srgbClr val="FF0000"/>
            </a:solidFill>
            <a:prstDash val="solid"/>
            <a:round/>
            <a:headEnd type="none" w="med" len="med"/>
            <a:tailEnd type="triangle" w="med" len="med"/>
          </a:ln>
        </p:spPr>
      </p:cxnSp>
      <p:sp>
        <p:nvSpPr>
          <p:cNvPr id="1659" name="Google Shape;1659;p114"/>
          <p:cNvSpPr txBox="1"/>
          <p:nvPr/>
        </p:nvSpPr>
        <p:spPr>
          <a:xfrm>
            <a:off x="3199930" y="4504575"/>
            <a:ext cx="12015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980000"/>
                </a:solidFill>
                <a:latin typeface="Proxima Nova"/>
                <a:ea typeface="Proxima Nova"/>
                <a:cs typeface="Proxima Nova"/>
                <a:sym typeface="Proxima Nova"/>
              </a:rPr>
              <a:t>output script</a:t>
            </a:r>
            <a:endParaRPr sz="1400">
              <a:solidFill>
                <a:srgbClr val="980000"/>
              </a:solidFill>
              <a:latin typeface="Proxima Nova"/>
              <a:ea typeface="Proxima Nova"/>
              <a:cs typeface="Proxima Nova"/>
              <a:sym typeface="Proxima Nova"/>
            </a:endParaRPr>
          </a:p>
        </p:txBody>
      </p:sp>
      <p:cxnSp>
        <p:nvCxnSpPr>
          <p:cNvPr id="1660" name="Google Shape;1660;p114"/>
          <p:cNvCxnSpPr/>
          <p:nvPr/>
        </p:nvCxnSpPr>
        <p:spPr>
          <a:xfrm rot="10800000">
            <a:off x="1185323" y="4309153"/>
            <a:ext cx="89700" cy="273000"/>
          </a:xfrm>
          <a:prstGeom prst="straightConnector1">
            <a:avLst/>
          </a:prstGeom>
          <a:noFill/>
          <a:ln w="38100" cap="flat" cmpd="sng">
            <a:solidFill>
              <a:srgbClr val="FF0000"/>
            </a:solidFill>
            <a:prstDash val="solid"/>
            <a:round/>
            <a:headEnd type="none" w="med" len="med"/>
            <a:tailEnd type="triangle" w="med" len="med"/>
          </a:ln>
        </p:spPr>
      </p:cxnSp>
      <p:sp>
        <p:nvSpPr>
          <p:cNvPr id="1661" name="Google Shape;1661;p114"/>
          <p:cNvSpPr txBox="1"/>
          <p:nvPr/>
        </p:nvSpPr>
        <p:spPr>
          <a:xfrm>
            <a:off x="818726" y="4504575"/>
            <a:ext cx="12015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980000"/>
                </a:solidFill>
                <a:latin typeface="Proxima Nova"/>
                <a:ea typeface="Proxima Nova"/>
                <a:cs typeface="Proxima Nova"/>
                <a:sym typeface="Proxima Nova"/>
              </a:rPr>
              <a:t>type of script</a:t>
            </a:r>
            <a:endParaRPr sz="1400">
              <a:solidFill>
                <a:srgbClr val="980000"/>
              </a:solidFill>
              <a:latin typeface="Proxima Nova"/>
              <a:ea typeface="Proxima Nova"/>
              <a:cs typeface="Proxima Nova"/>
              <a:sym typeface="Proxima Nova"/>
            </a:endParaRPr>
          </a:p>
        </p:txBody>
      </p:sp>
      <p:sp>
        <p:nvSpPr>
          <p:cNvPr id="1662" name="Google Shape;1662;p114"/>
          <p:cNvSpPr txBox="1"/>
          <p:nvPr/>
        </p:nvSpPr>
        <p:spPr>
          <a:xfrm>
            <a:off x="412050" y="99400"/>
            <a:ext cx="8167500" cy="376200"/>
          </a:xfrm>
          <a:prstGeom prst="rect">
            <a:avLst/>
          </a:prstGeom>
          <a:solidFill>
            <a:srgbClr val="004735"/>
          </a:solid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dirty="0">
                <a:solidFill>
                  <a:schemeClr val="bg1"/>
                </a:solidFill>
                <a:latin typeface="Poppins"/>
                <a:ea typeface="Poppins"/>
                <a:cs typeface="Poppins"/>
                <a:sym typeface="Poppins"/>
              </a:rPr>
              <a:t>CONTENTS OF A TRANSACTION - OUTPUTS</a:t>
            </a:r>
            <a:endParaRPr sz="2700" b="1" dirty="0">
              <a:solidFill>
                <a:schemeClr val="bg1"/>
              </a:solidFill>
              <a:latin typeface="Poppins"/>
              <a:ea typeface="Poppins"/>
              <a:cs typeface="Poppins"/>
              <a:sym typeface="Poppi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66"/>
        <p:cNvGrpSpPr/>
        <p:nvPr/>
      </p:nvGrpSpPr>
      <p:grpSpPr>
        <a:xfrm>
          <a:off x="0" y="0"/>
          <a:ext cx="0" cy="0"/>
          <a:chOff x="0" y="0"/>
          <a:chExt cx="0" cy="0"/>
        </a:xfrm>
      </p:grpSpPr>
      <p:sp>
        <p:nvSpPr>
          <p:cNvPr id="1667" name="Google Shape;1667;p115"/>
          <p:cNvSpPr txBox="1">
            <a:spLocks noGrp="1"/>
          </p:cNvSpPr>
          <p:nvPr>
            <p:ph type="body" idx="1"/>
          </p:nvPr>
        </p:nvSpPr>
        <p:spPr>
          <a:xfrm>
            <a:off x="311700" y="1270025"/>
            <a:ext cx="84930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dirty="0">
                <a:latin typeface="Proxima Nova"/>
                <a:ea typeface="Proxima Nova"/>
                <a:cs typeface="Proxima Nova"/>
                <a:sym typeface="Proxima Nova"/>
              </a:rPr>
              <a:t>Output “addresses” are actually scripts.</a:t>
            </a:r>
            <a:endParaRPr sz="1800" dirty="0">
              <a:latin typeface="Proxima Nova"/>
              <a:ea typeface="Proxima Nova"/>
              <a:cs typeface="Proxima Nova"/>
              <a:sym typeface="Proxima Nova"/>
            </a:endParaRPr>
          </a:p>
          <a:p>
            <a:pPr marL="342900" lvl="0" indent="-203200" algn="l" rtl="0">
              <a:spcBef>
                <a:spcPts val="1600"/>
              </a:spcBef>
              <a:spcAft>
                <a:spcPts val="0"/>
              </a:spcAft>
              <a:buClr>
                <a:schemeClr val="dk2"/>
              </a:buClr>
              <a:buSzPts val="1800"/>
              <a:buFont typeface="Proxima Nova"/>
              <a:buChar char="➔"/>
            </a:pPr>
            <a:r>
              <a:rPr lang="en" sz="1800" dirty="0">
                <a:solidFill>
                  <a:schemeClr val="dk2"/>
                </a:solidFill>
                <a:latin typeface="Proxima Nova"/>
                <a:ea typeface="Proxima Nova"/>
                <a:cs typeface="Proxima Nova"/>
                <a:sym typeface="Proxima Nova"/>
              </a:rPr>
              <a:t>This particular Output Script: “This amount can be redeemed by the </a:t>
            </a:r>
            <a:r>
              <a:rPr lang="en" sz="1800" b="1" dirty="0">
                <a:solidFill>
                  <a:schemeClr val="dk2"/>
                </a:solidFill>
                <a:latin typeface="Proxima Nova"/>
                <a:ea typeface="Proxima Nova"/>
                <a:cs typeface="Proxima Nova"/>
                <a:sym typeface="Proxima Nova"/>
              </a:rPr>
              <a:t>public key</a:t>
            </a:r>
            <a:r>
              <a:rPr lang="en" sz="1800" dirty="0">
                <a:solidFill>
                  <a:schemeClr val="dk2"/>
                </a:solidFill>
                <a:latin typeface="Proxima Nova"/>
                <a:ea typeface="Proxima Nova"/>
                <a:cs typeface="Proxima Nova"/>
                <a:sym typeface="Proxima Nova"/>
              </a:rPr>
              <a:t> that hashes to address X, plus a </a:t>
            </a:r>
            <a:r>
              <a:rPr lang="en" sz="1800" b="1" dirty="0">
                <a:solidFill>
                  <a:schemeClr val="dk2"/>
                </a:solidFill>
                <a:latin typeface="Proxima Nova"/>
                <a:ea typeface="Proxima Nova"/>
                <a:cs typeface="Proxima Nova"/>
                <a:sym typeface="Proxima Nova"/>
              </a:rPr>
              <a:t>signature</a:t>
            </a:r>
            <a:r>
              <a:rPr lang="en" sz="1800" dirty="0">
                <a:solidFill>
                  <a:schemeClr val="dk2"/>
                </a:solidFill>
                <a:latin typeface="Proxima Nova"/>
                <a:ea typeface="Proxima Nova"/>
                <a:cs typeface="Proxima Nova"/>
                <a:sym typeface="Proxima Nova"/>
              </a:rPr>
              <a:t> from the owner of that public key”</a:t>
            </a:r>
            <a:endParaRPr sz="1800" dirty="0">
              <a:latin typeface="Proxima Nova"/>
              <a:ea typeface="Proxima Nova"/>
              <a:cs typeface="Proxima Nova"/>
              <a:sym typeface="Proxima Nova"/>
            </a:endParaRPr>
          </a:p>
          <a:p>
            <a:pPr marL="177800" lvl="0" indent="-203200" algn="l" rtl="0">
              <a:lnSpc>
                <a:spcPct val="100000"/>
              </a:lnSpc>
              <a:spcBef>
                <a:spcPts val="0"/>
              </a:spcBef>
              <a:spcAft>
                <a:spcPts val="0"/>
              </a:spcAft>
              <a:buSzPts val="1800"/>
              <a:buFont typeface="Proxima Nova"/>
              <a:buChar char="●"/>
            </a:pPr>
            <a:r>
              <a:rPr lang="en" sz="1800" dirty="0">
                <a:latin typeface="Proxima Nova"/>
                <a:ea typeface="Proxima Nova"/>
                <a:cs typeface="Proxima Nova"/>
                <a:sym typeface="Proxima Nova"/>
              </a:rPr>
              <a:t>Inputs and outputs through scripting allows for future extensibility of Bitcoin.</a:t>
            </a:r>
            <a:endParaRPr dirty="0">
              <a:latin typeface="Proxima Nova"/>
              <a:ea typeface="Proxima Nova"/>
              <a:cs typeface="Proxima Nova"/>
              <a:sym typeface="Proxima Nova"/>
            </a:endParaRPr>
          </a:p>
          <a:p>
            <a:pPr marL="177800" lvl="0" indent="-120650" algn="l" rtl="0">
              <a:lnSpc>
                <a:spcPct val="100000"/>
              </a:lnSpc>
              <a:spcBef>
                <a:spcPts val="0"/>
              </a:spcBef>
              <a:spcAft>
                <a:spcPts val="0"/>
              </a:spcAft>
              <a:buSzPts val="500"/>
              <a:buFont typeface="Proxima Nova"/>
              <a:buChar char="●"/>
            </a:pPr>
            <a:endParaRPr dirty="0">
              <a:latin typeface="Proxima Nova"/>
              <a:ea typeface="Proxima Nova"/>
              <a:cs typeface="Proxima Nova"/>
              <a:sym typeface="Proxima Nova"/>
            </a:endParaRPr>
          </a:p>
          <a:p>
            <a:pPr marL="177800" lvl="0" indent="-203200" algn="l" rtl="0">
              <a:spcBef>
                <a:spcPts val="0"/>
              </a:spcBef>
              <a:spcAft>
                <a:spcPts val="0"/>
              </a:spcAft>
              <a:buClr>
                <a:schemeClr val="dk2"/>
              </a:buClr>
              <a:buSzPts val="1800"/>
              <a:buFont typeface="Proxima Nova"/>
              <a:buChar char="●"/>
            </a:pPr>
            <a:r>
              <a:rPr lang="en" sz="1800" b="1" dirty="0">
                <a:solidFill>
                  <a:schemeClr val="dk2"/>
                </a:solidFill>
                <a:latin typeface="Proxima Nova"/>
                <a:ea typeface="Proxima Nova"/>
                <a:cs typeface="Proxima Nova"/>
                <a:sym typeface="Proxima Nova"/>
              </a:rPr>
              <a:t>Script or “Bitcoin Scripting Language”</a:t>
            </a:r>
            <a:r>
              <a:rPr lang="en" sz="1800" dirty="0">
                <a:solidFill>
                  <a:schemeClr val="dk2"/>
                </a:solidFill>
                <a:latin typeface="Proxima Nova"/>
                <a:ea typeface="Proxima Nova"/>
                <a:cs typeface="Proxima Nova"/>
                <a:sym typeface="Proxima Nova"/>
              </a:rPr>
              <a:t>: Language built specifically for Bitcoin</a:t>
            </a:r>
            <a:endParaRPr sz="1800" dirty="0">
              <a:solidFill>
                <a:schemeClr val="dk2"/>
              </a:solidFill>
              <a:latin typeface="Proxima Nova"/>
              <a:ea typeface="Proxima Nova"/>
              <a:cs typeface="Proxima Nova"/>
              <a:sym typeface="Proxima Nova"/>
            </a:endParaRPr>
          </a:p>
          <a:p>
            <a:pPr marL="342900" lvl="1" indent="-203200" algn="l" rtl="0">
              <a:lnSpc>
                <a:spcPct val="115000"/>
              </a:lnSpc>
              <a:spcBef>
                <a:spcPts val="1600"/>
              </a:spcBef>
              <a:spcAft>
                <a:spcPts val="0"/>
              </a:spcAft>
              <a:buClr>
                <a:schemeClr val="dk2"/>
              </a:buClr>
              <a:buSzPts val="1800"/>
              <a:buFont typeface="Proxima Nova"/>
              <a:buChar char="○"/>
            </a:pPr>
            <a:r>
              <a:rPr lang="en" sz="1800" dirty="0">
                <a:solidFill>
                  <a:schemeClr val="dk2"/>
                </a:solidFill>
                <a:latin typeface="Proxima Nova"/>
                <a:ea typeface="Proxima Nova"/>
                <a:cs typeface="Proxima Nova"/>
                <a:sym typeface="Proxima Nova"/>
              </a:rPr>
              <a:t>Stack based</a:t>
            </a:r>
            <a:endParaRPr sz="1800" dirty="0">
              <a:solidFill>
                <a:schemeClr val="dk2"/>
              </a:solidFill>
              <a:latin typeface="Proxima Nova"/>
              <a:ea typeface="Proxima Nova"/>
              <a:cs typeface="Proxima Nova"/>
              <a:sym typeface="Proxima Nova"/>
            </a:endParaRPr>
          </a:p>
          <a:p>
            <a:pPr marL="342900" lvl="1" indent="-203200" algn="l" rtl="0">
              <a:lnSpc>
                <a:spcPct val="115000"/>
              </a:lnSpc>
              <a:spcBef>
                <a:spcPts val="0"/>
              </a:spcBef>
              <a:spcAft>
                <a:spcPts val="0"/>
              </a:spcAft>
              <a:buClr>
                <a:schemeClr val="dk2"/>
              </a:buClr>
              <a:buSzPts val="1800"/>
              <a:buFont typeface="Proxima Nova"/>
              <a:buChar char="○"/>
            </a:pPr>
            <a:r>
              <a:rPr lang="en" sz="1800" dirty="0">
                <a:solidFill>
                  <a:schemeClr val="dk2"/>
                </a:solidFill>
                <a:latin typeface="Proxima Nova"/>
                <a:ea typeface="Proxima Nova"/>
                <a:cs typeface="Proxima Nova"/>
                <a:sym typeface="Proxima Nova"/>
              </a:rPr>
              <a:t>Simple, </a:t>
            </a:r>
            <a:r>
              <a:rPr lang="en" sz="1800" b="1" u="sng" dirty="0">
                <a:solidFill>
                  <a:schemeClr val="dk2"/>
                </a:solidFill>
                <a:latin typeface="Proxima Nova"/>
                <a:ea typeface="Proxima Nova"/>
                <a:cs typeface="Proxima Nova"/>
                <a:sym typeface="Proxima Nova"/>
              </a:rPr>
              <a:t>not turing complete</a:t>
            </a:r>
            <a:r>
              <a:rPr lang="en" sz="1800" dirty="0">
                <a:solidFill>
                  <a:schemeClr val="dk2"/>
                </a:solidFill>
                <a:latin typeface="Proxima Nova"/>
                <a:ea typeface="Proxima Nova"/>
                <a:cs typeface="Proxima Nova"/>
                <a:sym typeface="Proxima Nova"/>
              </a:rPr>
              <a:t> (no loops)</a:t>
            </a:r>
            <a:endParaRPr sz="1800" dirty="0">
              <a:latin typeface="Proxima Nova"/>
              <a:ea typeface="Proxima Nova"/>
              <a:cs typeface="Proxima Nova"/>
              <a:sym typeface="Proxima Nova"/>
            </a:endParaRPr>
          </a:p>
          <a:p>
            <a:pPr marL="0" lvl="0" indent="0" algn="l" rtl="0">
              <a:spcBef>
                <a:spcPts val="0"/>
              </a:spcBef>
              <a:spcAft>
                <a:spcPts val="0"/>
              </a:spcAft>
              <a:buNone/>
            </a:pPr>
            <a:endParaRPr sz="1800" dirty="0">
              <a:latin typeface="Proxima Nova"/>
              <a:ea typeface="Proxima Nova"/>
              <a:cs typeface="Proxima Nova"/>
              <a:sym typeface="Proxima Nova"/>
            </a:endParaRPr>
          </a:p>
          <a:p>
            <a:pPr marL="0" lvl="0" indent="0" algn="l" rtl="0">
              <a:spcBef>
                <a:spcPts val="1600"/>
              </a:spcBef>
              <a:spcAft>
                <a:spcPts val="1600"/>
              </a:spcAft>
              <a:buNone/>
            </a:pPr>
            <a:endParaRPr sz="1800" dirty="0">
              <a:latin typeface="Proxima Nova"/>
              <a:ea typeface="Proxima Nova"/>
              <a:cs typeface="Proxima Nova"/>
              <a:sym typeface="Proxima Nova"/>
            </a:endParaRPr>
          </a:p>
        </p:txBody>
      </p:sp>
      <p:sp>
        <p:nvSpPr>
          <p:cNvPr id="1668" name="Google Shape;1668;p115"/>
          <p:cNvSpPr txBox="1"/>
          <p:nvPr/>
        </p:nvSpPr>
        <p:spPr>
          <a:xfrm>
            <a:off x="2479800" y="4719800"/>
            <a:ext cx="2103600" cy="36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Proxima Nova"/>
                <a:ea typeface="Proxima Nova"/>
                <a:cs typeface="Proxima Nova"/>
                <a:sym typeface="Proxima Nova"/>
              </a:rPr>
              <a:t>Source: Princeton textbook</a:t>
            </a:r>
            <a:endParaRPr sz="1000">
              <a:latin typeface="Proxima Nova"/>
              <a:ea typeface="Proxima Nova"/>
              <a:cs typeface="Proxima Nova"/>
              <a:sym typeface="Proxima Nova"/>
            </a:endParaRPr>
          </a:p>
        </p:txBody>
      </p:sp>
      <p:sp>
        <p:nvSpPr>
          <p:cNvPr id="1670" name="Google Shape;1670;p115"/>
          <p:cNvSpPr txBox="1"/>
          <p:nvPr/>
        </p:nvSpPr>
        <p:spPr>
          <a:xfrm>
            <a:off x="-269180" y="1485248"/>
            <a:ext cx="9510900" cy="525000"/>
          </a:xfrm>
          <a:prstGeom prst="rect">
            <a:avLst/>
          </a:prstGeom>
          <a:noFill/>
          <a:ln>
            <a:noFill/>
          </a:ln>
        </p:spPr>
        <p:txBody>
          <a:bodyPr spcFirstLastPara="1" wrap="square" lIns="34300" tIns="34300" rIns="34300" bIns="34300" anchor="ctr" anchorCtr="0">
            <a:noAutofit/>
          </a:bodyPr>
          <a:lstStyle/>
          <a:p>
            <a:pPr marL="177800" lvl="0" indent="0" algn="l" rtl="0">
              <a:spcBef>
                <a:spcPts val="0"/>
              </a:spcBef>
              <a:spcAft>
                <a:spcPts val="0"/>
              </a:spcAft>
              <a:buNone/>
            </a:pPr>
            <a:r>
              <a:rPr lang="en" sz="1100">
                <a:highlight>
                  <a:srgbClr val="FECB33"/>
                </a:highlight>
              </a:rPr>
              <a:t>		“scriptPubKey”: “OP_DUP OP_HASH160 69e02e18b5705a05dd6b28ed517716c894b3d42e OP_EQUALVERIFY OP_CHECKSIG”</a:t>
            </a:r>
            <a:endParaRPr sz="1100">
              <a:highlight>
                <a:srgbClr val="FECB33"/>
              </a:highlight>
            </a:endParaRPr>
          </a:p>
        </p:txBody>
      </p:sp>
      <p:sp>
        <p:nvSpPr>
          <p:cNvPr id="1671" name="Google Shape;1671;p115"/>
          <p:cNvSpPr txBox="1"/>
          <p:nvPr/>
        </p:nvSpPr>
        <p:spPr>
          <a:xfrm>
            <a:off x="649900" y="709425"/>
            <a:ext cx="8167500" cy="525000"/>
          </a:xfrm>
          <a:prstGeom prst="rect">
            <a:avLst/>
          </a:prstGeom>
          <a:solidFill>
            <a:srgbClr val="004735"/>
          </a:solid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dirty="0">
                <a:solidFill>
                  <a:schemeClr val="bg1"/>
                </a:solidFill>
                <a:latin typeface="Poppins"/>
                <a:ea typeface="Poppins"/>
                <a:cs typeface="Poppins"/>
                <a:sym typeface="Poppins"/>
              </a:rPr>
              <a:t>BITCOIN SCRIPT</a:t>
            </a:r>
            <a:endParaRPr sz="2700" b="1" dirty="0">
              <a:solidFill>
                <a:schemeClr val="bg1"/>
              </a:solidFill>
              <a:latin typeface="Poppins"/>
              <a:ea typeface="Poppins"/>
              <a:cs typeface="Poppins"/>
              <a:sym typeface="Poppins"/>
            </a:endParaRPr>
          </a:p>
        </p:txBody>
      </p:sp>
      <p:sp>
        <p:nvSpPr>
          <p:cNvPr id="1672" name="Google Shape;1672;p115"/>
          <p:cNvSpPr txBox="1"/>
          <p:nvPr/>
        </p:nvSpPr>
        <p:spPr>
          <a:xfrm>
            <a:off x="649908" y="332806"/>
            <a:ext cx="44787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200">
                <a:solidFill>
                  <a:srgbClr val="EAA536"/>
                </a:solidFill>
                <a:latin typeface="Poppins"/>
                <a:ea typeface="Poppins"/>
                <a:cs typeface="Poppins"/>
                <a:sym typeface="Poppins"/>
              </a:rPr>
              <a:t>SOME NOTES</a:t>
            </a:r>
            <a:endParaRPr sz="1200">
              <a:solidFill>
                <a:srgbClr val="EAA536"/>
              </a:solidFill>
              <a:latin typeface="Poppins"/>
              <a:ea typeface="Poppins"/>
              <a:cs typeface="Poppins"/>
              <a:sym typeface="Poppi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305"/>
        <p:cNvGrpSpPr/>
        <p:nvPr/>
      </p:nvGrpSpPr>
      <p:grpSpPr>
        <a:xfrm>
          <a:off x="0" y="0"/>
          <a:ext cx="0" cy="0"/>
          <a:chOff x="0" y="0"/>
          <a:chExt cx="0" cy="0"/>
        </a:xfrm>
      </p:grpSpPr>
      <p:sp>
        <p:nvSpPr>
          <p:cNvPr id="2" name="Szövegdoboz 1">
            <a:extLst>
              <a:ext uri="{FF2B5EF4-FFF2-40B4-BE49-F238E27FC236}">
                <a16:creationId xmlns:a16="http://schemas.microsoft.com/office/drawing/2014/main" id="{1094AB1F-23F4-E98E-D57E-A1730AF3FD78}"/>
              </a:ext>
            </a:extLst>
          </p:cNvPr>
          <p:cNvSpPr txBox="1"/>
          <p:nvPr/>
        </p:nvSpPr>
        <p:spPr>
          <a:xfrm>
            <a:off x="680720" y="1280160"/>
            <a:ext cx="7538720" cy="1446550"/>
          </a:xfrm>
          <a:prstGeom prst="rect">
            <a:avLst/>
          </a:prstGeom>
          <a:solidFill>
            <a:srgbClr val="004735"/>
          </a:solidFill>
        </p:spPr>
        <p:txBody>
          <a:bodyPr wrap="square" rtlCol="0">
            <a:spAutoFit/>
          </a:bodyPr>
          <a:lstStyle/>
          <a:p>
            <a:pPr algn="ctr"/>
            <a:r>
              <a:rPr lang="hu-HU" sz="8800" dirty="0" err="1">
                <a:solidFill>
                  <a:schemeClr val="bg1"/>
                </a:solidFill>
              </a:rPr>
              <a:t>Questions</a:t>
            </a:r>
            <a:r>
              <a:rPr lang="hu-HU" sz="8800" dirty="0">
                <a:solidFill>
                  <a:schemeClr val="bg1"/>
                </a:solidFill>
              </a:rPr>
              <a:t>?</a:t>
            </a:r>
          </a:p>
        </p:txBody>
      </p:sp>
    </p:spTree>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4735"/>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D18A23B-4C6B-4063-9B3F-02F74DDEE412}"/>
              </a:ext>
            </a:extLst>
          </p:cNvPr>
          <p:cNvSpPr>
            <a:spLocks noGrp="1"/>
          </p:cNvSpPr>
          <p:nvPr>
            <p:ph type="title"/>
          </p:nvPr>
        </p:nvSpPr>
        <p:spPr>
          <a:xfrm>
            <a:off x="629738" y="2088493"/>
            <a:ext cx="7886700" cy="994172"/>
          </a:xfrm>
        </p:spPr>
        <p:txBody>
          <a:bodyPr/>
          <a:lstStyle/>
          <a:p>
            <a:pPr algn="ctr"/>
            <a:r>
              <a:rPr lang="hu-HU" dirty="0" err="1">
                <a:solidFill>
                  <a:schemeClr val="bg1"/>
                </a:solidFill>
                <a:latin typeface="Verdana" panose="020B0604030504040204" pitchFamily="34" charset="0"/>
                <a:ea typeface="Verdana" panose="020B0604030504040204" pitchFamily="34" charset="0"/>
                <a:cs typeface="Verdana" panose="020B0604030504040204" pitchFamily="34" charset="0"/>
              </a:rPr>
              <a:t>Thank</a:t>
            </a:r>
            <a:r>
              <a:rPr lang="hu-HU"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hu-HU" dirty="0" err="1">
                <a:solidFill>
                  <a:schemeClr val="bg1"/>
                </a:solidFill>
                <a:latin typeface="Verdana" panose="020B0604030504040204" pitchFamily="34" charset="0"/>
                <a:ea typeface="Verdana" panose="020B0604030504040204" pitchFamily="34" charset="0"/>
                <a:cs typeface="Verdana" panose="020B0604030504040204" pitchFamily="34" charset="0"/>
              </a:rPr>
              <a:t>you</a:t>
            </a:r>
            <a:r>
              <a:rPr lang="hu-HU"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hu-HU" dirty="0" err="1">
                <a:solidFill>
                  <a:schemeClr val="bg1"/>
                </a:solidFill>
                <a:latin typeface="Verdana" panose="020B0604030504040204" pitchFamily="34" charset="0"/>
                <a:ea typeface="Verdana" panose="020B0604030504040204" pitchFamily="34" charset="0"/>
                <a:cs typeface="Verdana" panose="020B0604030504040204" pitchFamily="34" charset="0"/>
              </a:rPr>
              <a:t>for</a:t>
            </a:r>
            <a:r>
              <a:rPr lang="hu-HU"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hu-HU" dirty="0" err="1">
                <a:solidFill>
                  <a:schemeClr val="bg1"/>
                </a:solidFill>
                <a:latin typeface="Verdana" panose="020B0604030504040204" pitchFamily="34" charset="0"/>
                <a:ea typeface="Verdana" panose="020B0604030504040204" pitchFamily="34" charset="0"/>
                <a:cs typeface="Verdana" panose="020B0604030504040204" pitchFamily="34" charset="0"/>
              </a:rPr>
              <a:t>your</a:t>
            </a:r>
            <a:r>
              <a:rPr lang="hu-HU"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hu-HU" dirty="0" err="1">
                <a:solidFill>
                  <a:schemeClr val="bg1"/>
                </a:solidFill>
                <a:latin typeface="Verdana" panose="020B0604030504040204" pitchFamily="34" charset="0"/>
                <a:ea typeface="Verdana" panose="020B0604030504040204" pitchFamily="34" charset="0"/>
                <a:cs typeface="Verdana" panose="020B0604030504040204" pitchFamily="34" charset="0"/>
              </a:rPr>
              <a:t>attention</a:t>
            </a:r>
            <a:r>
              <a:rPr lang="hu-HU" dirty="0">
                <a:solidFill>
                  <a:schemeClr val="bg1"/>
                </a:solidFill>
                <a:latin typeface="Verdana" panose="020B0604030504040204" pitchFamily="34" charset="0"/>
                <a:ea typeface="Verdana" panose="020B0604030504040204" pitchFamily="34" charset="0"/>
                <a:cs typeface="Verdana" panose="020B0604030504040204" pitchFamily="34" charset="0"/>
              </a:rPr>
              <a:t>!</a:t>
            </a:r>
          </a:p>
        </p:txBody>
      </p:sp>
    </p:spTree>
    <p:extLst>
      <p:ext uri="{BB962C8B-B14F-4D97-AF65-F5344CB8AC3E}">
        <p14:creationId xmlns:p14="http://schemas.microsoft.com/office/powerpoint/2010/main" val="4226049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D18A23B-4C6B-4063-9B3F-02F74DDEE412}"/>
              </a:ext>
            </a:extLst>
          </p:cNvPr>
          <p:cNvSpPr>
            <a:spLocks noGrp="1"/>
          </p:cNvSpPr>
          <p:nvPr>
            <p:ph type="title"/>
          </p:nvPr>
        </p:nvSpPr>
        <p:spPr>
          <a:xfrm>
            <a:off x="554795" y="1577578"/>
            <a:ext cx="7886700" cy="994172"/>
          </a:xfrm>
        </p:spPr>
        <p:txBody>
          <a:bodyPr>
            <a:normAutofit/>
          </a:bodyPr>
          <a:lstStyle/>
          <a:p>
            <a:pPr algn="ctr"/>
            <a:r>
              <a:rPr lang="hu-HU" sz="4950" b="1" cap="small" dirty="0">
                <a:solidFill>
                  <a:srgbClr val="C00000"/>
                </a:solidFill>
              </a:rPr>
              <a:t>BITCOIN SCRIPT</a:t>
            </a:r>
          </a:p>
        </p:txBody>
      </p:sp>
    </p:spTree>
    <p:extLst>
      <p:ext uri="{BB962C8B-B14F-4D97-AF65-F5344CB8AC3E}">
        <p14:creationId xmlns:p14="http://schemas.microsoft.com/office/powerpoint/2010/main" val="2817991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318"/>
        <p:cNvGrpSpPr/>
        <p:nvPr/>
      </p:nvGrpSpPr>
      <p:grpSpPr>
        <a:xfrm>
          <a:off x="0" y="0"/>
          <a:ext cx="0" cy="0"/>
          <a:chOff x="0" y="0"/>
          <a:chExt cx="0" cy="0"/>
        </a:xfrm>
      </p:grpSpPr>
      <p:sp>
        <p:nvSpPr>
          <p:cNvPr id="1319" name="Google Shape;1319;p93"/>
          <p:cNvSpPr txBox="1"/>
          <p:nvPr/>
        </p:nvSpPr>
        <p:spPr>
          <a:xfrm>
            <a:off x="234749" y="5143261"/>
            <a:ext cx="2236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MAX FANG &amp; GLORIA ZHAO</a:t>
            </a:r>
            <a:endParaRPr sz="900">
              <a:solidFill>
                <a:srgbClr val="B7B7B7"/>
              </a:solidFill>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EDITS: SISHIR</a:t>
            </a:r>
            <a:endParaRPr sz="900">
              <a:solidFill>
                <a:srgbClr val="B7B7B7"/>
              </a:solidFill>
              <a:latin typeface="Proxima Nova"/>
              <a:ea typeface="Proxima Nova"/>
              <a:cs typeface="Proxima Nova"/>
              <a:sym typeface="Proxima Nova"/>
            </a:endParaRPr>
          </a:p>
        </p:txBody>
      </p:sp>
      <p:sp>
        <p:nvSpPr>
          <p:cNvPr id="1320" name="Google Shape;1320;p93"/>
          <p:cNvSpPr txBox="1"/>
          <p:nvPr/>
        </p:nvSpPr>
        <p:spPr>
          <a:xfrm>
            <a:off x="557838" y="657667"/>
            <a:ext cx="4754100" cy="3452400"/>
          </a:xfrm>
          <a:prstGeom prst="rect">
            <a:avLst/>
          </a:prstGeom>
          <a:noFill/>
          <a:ln>
            <a:noFill/>
          </a:ln>
        </p:spPr>
        <p:txBody>
          <a:bodyPr spcFirstLastPara="1" wrap="square" lIns="34300" tIns="34300" rIns="34300" bIns="34300" anchor="ctr" anchorCtr="0">
            <a:noAutofit/>
          </a:bodyPr>
          <a:lstStyle/>
          <a:p>
            <a:pPr marL="177800" lvl="0" indent="-203200" algn="l" rtl="0">
              <a:spcBef>
                <a:spcPts val="0"/>
              </a:spcBef>
              <a:spcAft>
                <a:spcPts val="0"/>
              </a:spcAft>
              <a:buClr>
                <a:schemeClr val="dk2"/>
              </a:buClr>
              <a:buSzPts val="1800"/>
              <a:buFont typeface="Proxima Nova"/>
              <a:buChar char="●"/>
            </a:pPr>
            <a:r>
              <a:rPr lang="en" sz="1800" dirty="0">
                <a:solidFill>
                  <a:schemeClr val="dk2"/>
                </a:solidFill>
                <a:latin typeface="Proxima Nova"/>
                <a:ea typeface="Proxima Nova"/>
                <a:cs typeface="Proxima Nova"/>
                <a:sym typeface="Proxima Nova"/>
              </a:rPr>
              <a:t>Bitcoin uses a UTXO model</a:t>
            </a:r>
            <a:endParaRPr sz="1800" dirty="0">
              <a:solidFill>
                <a:schemeClr val="dk2"/>
              </a:solidFill>
              <a:latin typeface="Proxima Nova"/>
              <a:ea typeface="Proxima Nova"/>
              <a:cs typeface="Proxima Nova"/>
              <a:sym typeface="Proxima Nova"/>
            </a:endParaRPr>
          </a:p>
          <a:p>
            <a:pPr marL="177800" lvl="0" indent="-203200" algn="l" rtl="0">
              <a:spcBef>
                <a:spcPts val="0"/>
              </a:spcBef>
              <a:spcAft>
                <a:spcPts val="0"/>
              </a:spcAft>
              <a:buClr>
                <a:schemeClr val="dk2"/>
              </a:buClr>
              <a:buSzPts val="1800"/>
              <a:buFont typeface="Proxima Nova"/>
              <a:buChar char="●"/>
            </a:pPr>
            <a:r>
              <a:rPr lang="en" sz="1800" dirty="0">
                <a:solidFill>
                  <a:schemeClr val="dk2"/>
                </a:solidFill>
                <a:latin typeface="Proxima Nova"/>
                <a:ea typeface="Proxima Nova"/>
                <a:cs typeface="Proxima Nova"/>
                <a:sym typeface="Proxima Nova"/>
              </a:rPr>
              <a:t>Transactions map inputs to outputs, </a:t>
            </a:r>
            <a:endParaRPr sz="1800" dirty="0">
              <a:solidFill>
                <a:schemeClr val="dk2"/>
              </a:solidFill>
              <a:latin typeface="Proxima Nova"/>
              <a:ea typeface="Proxima Nova"/>
              <a:cs typeface="Proxima Nova"/>
              <a:sym typeface="Proxima Nova"/>
            </a:endParaRPr>
          </a:p>
          <a:p>
            <a:pPr marL="0" lvl="0" indent="0" algn="l" rtl="0">
              <a:spcBef>
                <a:spcPts val="0"/>
              </a:spcBef>
              <a:spcAft>
                <a:spcPts val="0"/>
              </a:spcAft>
              <a:buNone/>
            </a:pPr>
            <a:endParaRPr sz="1800" dirty="0">
              <a:solidFill>
                <a:schemeClr val="dk2"/>
              </a:solidFill>
              <a:highlight>
                <a:srgbClr val="FECB33"/>
              </a:highlight>
              <a:latin typeface="Proxima Nova"/>
              <a:ea typeface="Proxima Nova"/>
              <a:cs typeface="Proxima Nova"/>
              <a:sym typeface="Proxima Nova"/>
            </a:endParaRPr>
          </a:p>
          <a:p>
            <a:pPr marL="177800" lvl="0" indent="-203200" algn="l" rtl="0">
              <a:spcBef>
                <a:spcPts val="0"/>
              </a:spcBef>
              <a:spcAft>
                <a:spcPts val="0"/>
              </a:spcAft>
              <a:buClr>
                <a:schemeClr val="dk2"/>
              </a:buClr>
              <a:buSzPts val="1800"/>
              <a:buFont typeface="Proxima Nova"/>
              <a:buChar char="●"/>
            </a:pPr>
            <a:r>
              <a:rPr lang="en" sz="1800" dirty="0">
                <a:solidFill>
                  <a:schemeClr val="dk2"/>
                </a:solidFill>
                <a:highlight>
                  <a:srgbClr val="FECB33"/>
                </a:highlight>
                <a:latin typeface="Proxima Nova"/>
                <a:ea typeface="Proxima Nova"/>
                <a:cs typeface="Proxima Nova"/>
                <a:sym typeface="Proxima Nova"/>
              </a:rPr>
              <a:t>Transactions contain signature of owner of funds</a:t>
            </a:r>
            <a:endParaRPr sz="1800" dirty="0">
              <a:solidFill>
                <a:schemeClr val="dk2"/>
              </a:solidFill>
              <a:highlight>
                <a:srgbClr val="FECB33"/>
              </a:highlight>
              <a:latin typeface="Proxima Nova"/>
              <a:ea typeface="Proxima Nova"/>
              <a:cs typeface="Proxima Nova"/>
              <a:sym typeface="Proxima Nova"/>
            </a:endParaRPr>
          </a:p>
          <a:p>
            <a:pPr marL="177800" lvl="0" indent="-203200" algn="l" rtl="0">
              <a:spcBef>
                <a:spcPts val="0"/>
              </a:spcBef>
              <a:spcAft>
                <a:spcPts val="0"/>
              </a:spcAft>
              <a:buClr>
                <a:schemeClr val="dk2"/>
              </a:buClr>
              <a:buSzPts val="1800"/>
              <a:buFont typeface="Proxima Nova"/>
              <a:buChar char="●"/>
            </a:pPr>
            <a:r>
              <a:rPr lang="en" sz="1800" dirty="0">
                <a:solidFill>
                  <a:schemeClr val="dk2"/>
                </a:solidFill>
                <a:highlight>
                  <a:srgbClr val="FECB33"/>
                </a:highlight>
                <a:latin typeface="Proxima Nova"/>
                <a:ea typeface="Proxima Nova"/>
                <a:cs typeface="Proxima Nova"/>
                <a:sym typeface="Proxima Nova"/>
              </a:rPr>
              <a:t>Spending Bitcoin is </a:t>
            </a:r>
            <a:r>
              <a:rPr lang="en" sz="1800" b="1" dirty="0">
                <a:solidFill>
                  <a:schemeClr val="dk2"/>
                </a:solidFill>
                <a:highlight>
                  <a:srgbClr val="FECB33"/>
                </a:highlight>
                <a:latin typeface="Proxima Nova"/>
                <a:ea typeface="Proxima Nova"/>
                <a:cs typeface="Proxima Nova"/>
                <a:sym typeface="Proxima Nova"/>
              </a:rPr>
              <a:t>redeeming </a:t>
            </a:r>
            <a:r>
              <a:rPr lang="en" sz="1800" dirty="0">
                <a:solidFill>
                  <a:schemeClr val="dk2"/>
                </a:solidFill>
                <a:highlight>
                  <a:srgbClr val="FECB33"/>
                </a:highlight>
                <a:latin typeface="Proxima Nova"/>
                <a:ea typeface="Proxima Nova"/>
                <a:cs typeface="Proxima Nova"/>
                <a:sym typeface="Proxima Nova"/>
              </a:rPr>
              <a:t>previous transaction outputs</a:t>
            </a:r>
            <a:endParaRPr sz="1800" dirty="0">
              <a:solidFill>
                <a:schemeClr val="dk2"/>
              </a:solidFill>
              <a:highlight>
                <a:srgbClr val="FECB33"/>
              </a:highlight>
              <a:latin typeface="Proxima Nova"/>
              <a:ea typeface="Proxima Nova"/>
              <a:cs typeface="Proxima Nova"/>
              <a:sym typeface="Proxima Nova"/>
            </a:endParaRPr>
          </a:p>
          <a:p>
            <a:pPr marL="0" lvl="0" indent="0" algn="l" rtl="0">
              <a:spcBef>
                <a:spcPts val="0"/>
              </a:spcBef>
              <a:spcAft>
                <a:spcPts val="0"/>
              </a:spcAft>
              <a:buNone/>
            </a:pPr>
            <a:endParaRPr sz="1800" dirty="0">
              <a:solidFill>
                <a:schemeClr val="dk2"/>
              </a:solidFill>
              <a:highlight>
                <a:srgbClr val="FECB33"/>
              </a:highlight>
              <a:latin typeface="Proxima Nova"/>
              <a:ea typeface="Proxima Nova"/>
              <a:cs typeface="Proxima Nova"/>
              <a:sym typeface="Proxima Nova"/>
            </a:endParaRPr>
          </a:p>
          <a:p>
            <a:pPr marL="0" lvl="0" indent="0" algn="l" rtl="0">
              <a:lnSpc>
                <a:spcPct val="115000"/>
              </a:lnSpc>
              <a:spcBef>
                <a:spcPts val="0"/>
              </a:spcBef>
              <a:spcAft>
                <a:spcPts val="0"/>
              </a:spcAft>
              <a:buNone/>
            </a:pPr>
            <a:r>
              <a:rPr lang="en" sz="1800" b="1" dirty="0">
                <a:solidFill>
                  <a:schemeClr val="dk2"/>
                </a:solidFill>
                <a:highlight>
                  <a:srgbClr val="FECB33"/>
                </a:highlight>
                <a:latin typeface="Proxima Nova"/>
                <a:ea typeface="Proxima Nova"/>
                <a:cs typeface="Proxima Nova"/>
                <a:sym typeface="Proxima Nova"/>
              </a:rPr>
              <a:t>Locking Script = ScriptPubKey = Output</a:t>
            </a:r>
            <a:endParaRPr sz="1800" b="1" dirty="0">
              <a:solidFill>
                <a:schemeClr val="dk2"/>
              </a:solidFill>
              <a:highlight>
                <a:srgbClr val="FECB33"/>
              </a:highlight>
              <a:latin typeface="Proxima Nova"/>
              <a:ea typeface="Proxima Nova"/>
              <a:cs typeface="Proxima Nova"/>
              <a:sym typeface="Proxima Nova"/>
            </a:endParaRPr>
          </a:p>
          <a:p>
            <a:pPr marL="0" lvl="0" indent="0" algn="l" rtl="0">
              <a:lnSpc>
                <a:spcPct val="115000"/>
              </a:lnSpc>
              <a:spcBef>
                <a:spcPts val="0"/>
              </a:spcBef>
              <a:spcAft>
                <a:spcPts val="0"/>
              </a:spcAft>
              <a:buNone/>
            </a:pPr>
            <a:r>
              <a:rPr lang="en" sz="1800" b="1" dirty="0">
                <a:solidFill>
                  <a:schemeClr val="dk2"/>
                </a:solidFill>
                <a:highlight>
                  <a:srgbClr val="FECB33"/>
                </a:highlight>
                <a:latin typeface="Proxima Nova"/>
                <a:ea typeface="Proxima Nova"/>
                <a:cs typeface="Proxima Nova"/>
                <a:sym typeface="Proxima Nova"/>
              </a:rPr>
              <a:t>Unlocking Script = ScriptSig = Input</a:t>
            </a:r>
            <a:endParaRPr sz="1800" b="1" dirty="0">
              <a:solidFill>
                <a:schemeClr val="dk2"/>
              </a:solidFill>
              <a:highlight>
                <a:srgbClr val="FECB33"/>
              </a:highlight>
              <a:latin typeface="Proxima Nova"/>
              <a:ea typeface="Proxima Nova"/>
              <a:cs typeface="Proxima Nova"/>
              <a:sym typeface="Proxima Nova"/>
            </a:endParaRPr>
          </a:p>
          <a:p>
            <a:pPr marL="0" lvl="0" indent="0" algn="l" rtl="0">
              <a:spcBef>
                <a:spcPts val="0"/>
              </a:spcBef>
              <a:spcAft>
                <a:spcPts val="0"/>
              </a:spcAft>
              <a:buNone/>
            </a:pPr>
            <a:endParaRPr sz="500" dirty="0"/>
          </a:p>
        </p:txBody>
      </p:sp>
      <p:sp>
        <p:nvSpPr>
          <p:cNvPr id="1321" name="Google Shape;1321;p93"/>
          <p:cNvSpPr txBox="1"/>
          <p:nvPr/>
        </p:nvSpPr>
        <p:spPr>
          <a:xfrm>
            <a:off x="3273018" y="5143264"/>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3</a:t>
            </a:r>
            <a:endParaRPr sz="500" b="1"/>
          </a:p>
        </p:txBody>
      </p:sp>
      <p:sp>
        <p:nvSpPr>
          <p:cNvPr id="1322" name="Google Shape;1322;p93"/>
          <p:cNvSpPr/>
          <p:nvPr/>
        </p:nvSpPr>
        <p:spPr>
          <a:xfrm>
            <a:off x="5888537" y="2768010"/>
            <a:ext cx="1269000" cy="16005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93"/>
          <p:cNvSpPr/>
          <p:nvPr/>
        </p:nvSpPr>
        <p:spPr>
          <a:xfrm>
            <a:off x="6092262" y="1122160"/>
            <a:ext cx="1887300" cy="14571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93"/>
          <p:cNvSpPr/>
          <p:nvPr/>
        </p:nvSpPr>
        <p:spPr>
          <a:xfrm>
            <a:off x="6771260" y="892997"/>
            <a:ext cx="562500" cy="591900"/>
          </a:xfrm>
          <a:prstGeom prst="can">
            <a:avLst>
              <a:gd name="adj" fmla="val 25000"/>
            </a:avLst>
          </a:prstGeom>
          <a:solidFill>
            <a:srgbClr val="CC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93"/>
          <p:cNvSpPr txBox="1"/>
          <p:nvPr/>
        </p:nvSpPr>
        <p:spPr>
          <a:xfrm>
            <a:off x="6752613" y="959198"/>
            <a:ext cx="6363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Proxima Nova"/>
                <a:ea typeface="Proxima Nova"/>
                <a:cs typeface="Proxima Nova"/>
                <a:sym typeface="Proxima Nova"/>
              </a:rPr>
              <a:t>Alice’s 5 BTC</a:t>
            </a:r>
            <a:endParaRPr sz="1100">
              <a:latin typeface="Proxima Nova"/>
              <a:ea typeface="Proxima Nova"/>
              <a:cs typeface="Proxima Nova"/>
              <a:sym typeface="Proxima Nova"/>
            </a:endParaRPr>
          </a:p>
        </p:txBody>
      </p:sp>
      <p:sp>
        <p:nvSpPr>
          <p:cNvPr id="1326" name="Google Shape;1326;p93"/>
          <p:cNvSpPr/>
          <p:nvPr/>
        </p:nvSpPr>
        <p:spPr>
          <a:xfrm>
            <a:off x="6241722" y="2364509"/>
            <a:ext cx="562500" cy="591900"/>
          </a:xfrm>
          <a:prstGeom prst="can">
            <a:avLst>
              <a:gd name="adj" fmla="val 25000"/>
            </a:avLst>
          </a:prstGeom>
          <a:solidFill>
            <a:srgbClr val="CC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93"/>
          <p:cNvSpPr txBox="1"/>
          <p:nvPr/>
        </p:nvSpPr>
        <p:spPr>
          <a:xfrm>
            <a:off x="6259917" y="2425104"/>
            <a:ext cx="5625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Proxima Nova"/>
                <a:ea typeface="Proxima Nova"/>
                <a:cs typeface="Proxima Nova"/>
                <a:sym typeface="Proxima Nova"/>
              </a:rPr>
              <a:t>Bob’s 1 BTC</a:t>
            </a:r>
            <a:endParaRPr sz="1100">
              <a:latin typeface="Proxima Nova"/>
              <a:ea typeface="Proxima Nova"/>
              <a:cs typeface="Proxima Nova"/>
              <a:sym typeface="Proxima Nova"/>
            </a:endParaRPr>
          </a:p>
        </p:txBody>
      </p:sp>
      <p:sp>
        <p:nvSpPr>
          <p:cNvPr id="1328" name="Google Shape;1328;p93"/>
          <p:cNvSpPr/>
          <p:nvPr/>
        </p:nvSpPr>
        <p:spPr>
          <a:xfrm>
            <a:off x="7287749" y="2364509"/>
            <a:ext cx="562500" cy="591900"/>
          </a:xfrm>
          <a:prstGeom prst="can">
            <a:avLst>
              <a:gd name="adj" fmla="val 25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93"/>
          <p:cNvSpPr txBox="1"/>
          <p:nvPr/>
        </p:nvSpPr>
        <p:spPr>
          <a:xfrm>
            <a:off x="7269111" y="2425085"/>
            <a:ext cx="6363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Proxima Nova"/>
                <a:ea typeface="Proxima Nova"/>
                <a:cs typeface="Proxima Nova"/>
                <a:sym typeface="Proxima Nova"/>
              </a:rPr>
              <a:t>Alice’s 4 BTC</a:t>
            </a:r>
            <a:endParaRPr sz="1100">
              <a:latin typeface="Proxima Nova"/>
              <a:ea typeface="Proxima Nova"/>
              <a:cs typeface="Proxima Nova"/>
              <a:sym typeface="Proxima Nova"/>
            </a:endParaRPr>
          </a:p>
        </p:txBody>
      </p:sp>
      <p:pic>
        <p:nvPicPr>
          <p:cNvPr id="1330" name="Google Shape;1330;p93" descr="Image result for key icon"/>
          <p:cNvPicPr preferRelativeResize="0"/>
          <p:nvPr/>
        </p:nvPicPr>
        <p:blipFill rotWithShape="1">
          <a:blip r:embed="rId5">
            <a:alphaModFix/>
          </a:blip>
          <a:srcRect l="31583" t="38744" r="29173" b="35413"/>
          <a:stretch/>
        </p:blipFill>
        <p:spPr>
          <a:xfrm rot="-5400000">
            <a:off x="6842481" y="1595204"/>
            <a:ext cx="511347" cy="306086"/>
          </a:xfrm>
          <a:prstGeom prst="rect">
            <a:avLst/>
          </a:prstGeom>
          <a:noFill/>
          <a:ln>
            <a:noFill/>
          </a:ln>
        </p:spPr>
      </p:pic>
      <p:sp>
        <p:nvSpPr>
          <p:cNvPr id="1331" name="Google Shape;1331;p93"/>
          <p:cNvSpPr txBox="1"/>
          <p:nvPr/>
        </p:nvSpPr>
        <p:spPr>
          <a:xfrm>
            <a:off x="7169509" y="1417479"/>
            <a:ext cx="835500" cy="36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Proxima Nova"/>
                <a:ea typeface="Proxima Nova"/>
                <a:cs typeface="Proxima Nova"/>
                <a:sym typeface="Proxima Nova"/>
              </a:rPr>
              <a:t>Unlock with private key</a:t>
            </a:r>
            <a:endParaRPr sz="900">
              <a:latin typeface="Proxima Nova"/>
              <a:ea typeface="Proxima Nova"/>
              <a:cs typeface="Proxima Nova"/>
              <a:sym typeface="Proxima Nova"/>
            </a:endParaRPr>
          </a:p>
        </p:txBody>
      </p:sp>
      <p:sp>
        <p:nvSpPr>
          <p:cNvPr id="1332" name="Google Shape;1332;p93"/>
          <p:cNvSpPr txBox="1"/>
          <p:nvPr/>
        </p:nvSpPr>
        <p:spPr>
          <a:xfrm>
            <a:off x="5925637" y="3116235"/>
            <a:ext cx="1185000" cy="36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latin typeface="Proxima Nova"/>
                <a:ea typeface="Proxima Nova"/>
                <a:cs typeface="Proxima Nova"/>
                <a:sym typeface="Proxima Nova"/>
              </a:rPr>
              <a:t>Send 1 BTC to Bob</a:t>
            </a:r>
            <a:endParaRPr sz="900">
              <a:latin typeface="Proxima Nova"/>
              <a:ea typeface="Proxima Nova"/>
              <a:cs typeface="Proxima Nova"/>
              <a:sym typeface="Proxima Nova"/>
            </a:endParaRPr>
          </a:p>
        </p:txBody>
      </p:sp>
      <p:cxnSp>
        <p:nvCxnSpPr>
          <p:cNvPr id="1333" name="Google Shape;1333;p93"/>
          <p:cNvCxnSpPr/>
          <p:nvPr/>
        </p:nvCxnSpPr>
        <p:spPr>
          <a:xfrm>
            <a:off x="6523027" y="2956431"/>
            <a:ext cx="0" cy="236100"/>
          </a:xfrm>
          <a:prstGeom prst="straightConnector1">
            <a:avLst/>
          </a:prstGeom>
          <a:noFill/>
          <a:ln w="9525" cap="flat" cmpd="sng">
            <a:solidFill>
              <a:srgbClr val="595959"/>
            </a:solidFill>
            <a:prstDash val="solid"/>
            <a:round/>
            <a:headEnd type="none" w="med" len="med"/>
            <a:tailEnd type="triangle" w="med" len="med"/>
          </a:ln>
        </p:spPr>
      </p:cxnSp>
      <p:sp>
        <p:nvSpPr>
          <p:cNvPr id="1334" name="Google Shape;1334;p93"/>
          <p:cNvSpPr txBox="1"/>
          <p:nvPr/>
        </p:nvSpPr>
        <p:spPr>
          <a:xfrm>
            <a:off x="7175560" y="3116235"/>
            <a:ext cx="835500" cy="36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latin typeface="Proxima Nova"/>
                <a:ea typeface="Proxima Nova"/>
                <a:cs typeface="Proxima Nova"/>
                <a:sym typeface="Proxima Nova"/>
              </a:rPr>
              <a:t>Send 4 BTC back to self</a:t>
            </a:r>
            <a:endParaRPr sz="900">
              <a:latin typeface="Proxima Nova"/>
              <a:ea typeface="Proxima Nova"/>
              <a:cs typeface="Proxima Nova"/>
              <a:sym typeface="Proxima Nova"/>
            </a:endParaRPr>
          </a:p>
        </p:txBody>
      </p:sp>
      <p:cxnSp>
        <p:nvCxnSpPr>
          <p:cNvPr id="1335" name="Google Shape;1335;p93"/>
          <p:cNvCxnSpPr/>
          <p:nvPr/>
        </p:nvCxnSpPr>
        <p:spPr>
          <a:xfrm>
            <a:off x="7587260" y="2956409"/>
            <a:ext cx="0" cy="236100"/>
          </a:xfrm>
          <a:prstGeom prst="straightConnector1">
            <a:avLst/>
          </a:prstGeom>
          <a:noFill/>
          <a:ln w="9525" cap="flat" cmpd="sng">
            <a:solidFill>
              <a:srgbClr val="595959"/>
            </a:solidFill>
            <a:prstDash val="solid"/>
            <a:round/>
            <a:headEnd type="none" w="med" len="med"/>
            <a:tailEnd type="triangle" w="med" len="med"/>
          </a:ln>
        </p:spPr>
      </p:cxnSp>
      <p:pic>
        <p:nvPicPr>
          <p:cNvPr id="1336" name="Google Shape;1336;p93" descr="Image result for lock icon"/>
          <p:cNvPicPr preferRelativeResize="0"/>
          <p:nvPr/>
        </p:nvPicPr>
        <p:blipFill rotWithShape="1">
          <a:blip r:embed="rId6">
            <a:alphaModFix/>
          </a:blip>
          <a:srcRect l="36089" t="30951" r="36503" b="30874"/>
          <a:stretch/>
        </p:blipFill>
        <p:spPr>
          <a:xfrm>
            <a:off x="6423013" y="2145748"/>
            <a:ext cx="209600" cy="322805"/>
          </a:xfrm>
          <a:prstGeom prst="rect">
            <a:avLst/>
          </a:prstGeom>
          <a:noFill/>
          <a:ln>
            <a:noFill/>
          </a:ln>
        </p:spPr>
      </p:pic>
      <p:pic>
        <p:nvPicPr>
          <p:cNvPr id="1337" name="Google Shape;1337;p93" descr="Image result for lock icon"/>
          <p:cNvPicPr preferRelativeResize="0"/>
          <p:nvPr/>
        </p:nvPicPr>
        <p:blipFill rotWithShape="1">
          <a:blip r:embed="rId6">
            <a:alphaModFix/>
          </a:blip>
          <a:srcRect l="36089" t="30951" r="36503" b="30874"/>
          <a:stretch/>
        </p:blipFill>
        <p:spPr>
          <a:xfrm>
            <a:off x="7464265" y="2145748"/>
            <a:ext cx="209600" cy="322805"/>
          </a:xfrm>
          <a:prstGeom prst="rect">
            <a:avLst/>
          </a:prstGeom>
          <a:noFill/>
          <a:ln>
            <a:noFill/>
          </a:ln>
        </p:spPr>
      </p:pic>
      <p:pic>
        <p:nvPicPr>
          <p:cNvPr id="1338" name="Google Shape;1338;p93" descr="Image result for lock icon"/>
          <p:cNvPicPr preferRelativeResize="0"/>
          <p:nvPr/>
        </p:nvPicPr>
        <p:blipFill rotWithShape="1">
          <a:blip r:embed="rId6">
            <a:alphaModFix/>
          </a:blip>
          <a:srcRect l="36089" t="30951" r="36503" b="30874"/>
          <a:stretch/>
        </p:blipFill>
        <p:spPr>
          <a:xfrm>
            <a:off x="6965963" y="614657"/>
            <a:ext cx="209600" cy="322805"/>
          </a:xfrm>
          <a:prstGeom prst="rect">
            <a:avLst/>
          </a:prstGeom>
          <a:solidFill>
            <a:schemeClr val="tx1"/>
          </a:solidFill>
          <a:ln>
            <a:noFill/>
          </a:ln>
        </p:spPr>
      </p:pic>
      <p:pic>
        <p:nvPicPr>
          <p:cNvPr id="1339" name="Google Shape;1339;p93" descr="Image result for key icon"/>
          <p:cNvPicPr preferRelativeResize="0"/>
          <p:nvPr/>
        </p:nvPicPr>
        <p:blipFill rotWithShape="1">
          <a:blip r:embed="rId5">
            <a:alphaModFix/>
          </a:blip>
          <a:srcRect l="31583" t="38744" r="29173" b="35413"/>
          <a:stretch/>
        </p:blipFill>
        <p:spPr>
          <a:xfrm rot="-5400000">
            <a:off x="6285494" y="3448929"/>
            <a:ext cx="511347" cy="306086"/>
          </a:xfrm>
          <a:prstGeom prst="rect">
            <a:avLst/>
          </a:prstGeom>
          <a:noFill/>
          <a:ln>
            <a:noFill/>
          </a:ln>
        </p:spPr>
      </p:pic>
      <p:sp>
        <p:nvSpPr>
          <p:cNvPr id="1340" name="Google Shape;1340;p93"/>
          <p:cNvSpPr/>
          <p:nvPr/>
        </p:nvSpPr>
        <p:spPr>
          <a:xfrm>
            <a:off x="6250822" y="4130984"/>
            <a:ext cx="562500" cy="591900"/>
          </a:xfrm>
          <a:prstGeom prst="can">
            <a:avLst>
              <a:gd name="adj" fmla="val 25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93"/>
          <p:cNvSpPr txBox="1"/>
          <p:nvPr/>
        </p:nvSpPr>
        <p:spPr>
          <a:xfrm>
            <a:off x="6232062" y="4215723"/>
            <a:ext cx="6363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latin typeface="Proxima Nova"/>
                <a:ea typeface="Proxima Nova"/>
                <a:cs typeface="Proxima Nova"/>
                <a:sym typeface="Proxima Nova"/>
              </a:rPr>
              <a:t>Char’s</a:t>
            </a:r>
            <a:endParaRPr sz="1100" dirty="0">
              <a:latin typeface="Proxima Nova"/>
              <a:ea typeface="Proxima Nova"/>
              <a:cs typeface="Proxima Nova"/>
              <a:sym typeface="Proxima Nova"/>
            </a:endParaRPr>
          </a:p>
          <a:p>
            <a:pPr marL="0" lvl="0" indent="0" algn="l" rtl="0">
              <a:spcBef>
                <a:spcPts val="0"/>
              </a:spcBef>
              <a:spcAft>
                <a:spcPts val="0"/>
              </a:spcAft>
              <a:buNone/>
            </a:pPr>
            <a:r>
              <a:rPr lang="en" sz="1100" dirty="0">
                <a:latin typeface="Proxima Nova"/>
                <a:ea typeface="Proxima Nova"/>
                <a:cs typeface="Proxima Nova"/>
                <a:sym typeface="Proxima Nova"/>
              </a:rPr>
              <a:t>1 BTC</a:t>
            </a:r>
            <a:endParaRPr sz="1100" dirty="0">
              <a:latin typeface="Proxima Nova"/>
              <a:ea typeface="Proxima Nova"/>
              <a:cs typeface="Proxima Nova"/>
              <a:sym typeface="Proxima Nova"/>
            </a:endParaRPr>
          </a:p>
        </p:txBody>
      </p:sp>
      <p:pic>
        <p:nvPicPr>
          <p:cNvPr id="1342" name="Google Shape;1342;p93" descr="Image result for lock icon"/>
          <p:cNvPicPr preferRelativeResize="0"/>
          <p:nvPr/>
        </p:nvPicPr>
        <p:blipFill rotWithShape="1">
          <a:blip r:embed="rId6">
            <a:alphaModFix/>
          </a:blip>
          <a:srcRect l="36089" t="30951" r="36503" b="30874"/>
          <a:stretch/>
        </p:blipFill>
        <p:spPr>
          <a:xfrm>
            <a:off x="6432113" y="3912223"/>
            <a:ext cx="209600" cy="322805"/>
          </a:xfrm>
          <a:prstGeom prst="rect">
            <a:avLst/>
          </a:prstGeom>
          <a:noFill/>
          <a:ln>
            <a:noFill/>
          </a:ln>
        </p:spPr>
      </p:pic>
      <p:sp>
        <p:nvSpPr>
          <p:cNvPr id="1343" name="Google Shape;1343;p93"/>
          <p:cNvSpPr txBox="1"/>
          <p:nvPr/>
        </p:nvSpPr>
        <p:spPr>
          <a:xfrm>
            <a:off x="5914103" y="4785068"/>
            <a:ext cx="1269000" cy="36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dirty="0">
                <a:latin typeface="Proxima Nova"/>
                <a:ea typeface="Proxima Nova"/>
                <a:cs typeface="Proxima Nova"/>
                <a:sym typeface="Proxima Nova"/>
              </a:rPr>
              <a:t>Send 1 BTC to Charlie</a:t>
            </a:r>
            <a:endParaRPr sz="900" dirty="0">
              <a:latin typeface="Proxima Nova"/>
              <a:ea typeface="Proxima Nova"/>
              <a:cs typeface="Proxima Nova"/>
              <a:sym typeface="Proxima Nova"/>
            </a:endParaRPr>
          </a:p>
        </p:txBody>
      </p:sp>
      <p:cxnSp>
        <p:nvCxnSpPr>
          <p:cNvPr id="1344" name="Google Shape;1344;p93"/>
          <p:cNvCxnSpPr>
            <a:cxnSpLocks/>
            <a:endCxn id="1343" idx="0"/>
          </p:cNvCxnSpPr>
          <p:nvPr/>
        </p:nvCxnSpPr>
        <p:spPr>
          <a:xfrm>
            <a:off x="6544210" y="4722934"/>
            <a:ext cx="4393" cy="62134"/>
          </a:xfrm>
          <a:prstGeom prst="straightConnector1">
            <a:avLst/>
          </a:prstGeom>
          <a:noFill/>
          <a:ln w="9525" cap="flat" cmpd="sng">
            <a:solidFill>
              <a:srgbClr val="595959"/>
            </a:solidFill>
            <a:prstDash val="solid"/>
            <a:round/>
            <a:headEnd type="none" w="med" len="med"/>
            <a:tailEnd type="triangle" w="med" len="med"/>
          </a:ln>
        </p:spPr>
      </p:cxnSp>
      <p:sp>
        <p:nvSpPr>
          <p:cNvPr id="1345" name="Google Shape;1345;p93"/>
          <p:cNvSpPr txBox="1"/>
          <p:nvPr/>
        </p:nvSpPr>
        <p:spPr>
          <a:xfrm>
            <a:off x="5744588" y="1052360"/>
            <a:ext cx="4290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Proxima Nova"/>
                <a:ea typeface="Proxima Nova"/>
                <a:cs typeface="Proxima Nova"/>
                <a:sym typeface="Proxima Nova"/>
              </a:rPr>
              <a:t>IN</a:t>
            </a:r>
            <a:endParaRPr sz="1000" b="1">
              <a:latin typeface="Proxima Nova"/>
              <a:ea typeface="Proxima Nova"/>
              <a:cs typeface="Proxima Nova"/>
              <a:sym typeface="Proxima Nova"/>
            </a:endParaRPr>
          </a:p>
        </p:txBody>
      </p:sp>
      <p:sp>
        <p:nvSpPr>
          <p:cNvPr id="1346" name="Google Shape;1346;p93"/>
          <p:cNvSpPr txBox="1"/>
          <p:nvPr/>
        </p:nvSpPr>
        <p:spPr>
          <a:xfrm>
            <a:off x="5568876" y="2918611"/>
            <a:ext cx="4290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Proxima Nova"/>
                <a:ea typeface="Proxima Nova"/>
                <a:cs typeface="Proxima Nova"/>
                <a:sym typeface="Proxima Nova"/>
              </a:rPr>
              <a:t>IN</a:t>
            </a:r>
            <a:endParaRPr sz="1000" b="1">
              <a:latin typeface="Proxima Nova"/>
              <a:ea typeface="Proxima Nova"/>
              <a:cs typeface="Proxima Nova"/>
              <a:sym typeface="Proxima Nova"/>
            </a:endParaRPr>
          </a:p>
        </p:txBody>
      </p:sp>
      <p:sp>
        <p:nvSpPr>
          <p:cNvPr id="1347" name="Google Shape;1347;p93"/>
          <p:cNvSpPr txBox="1"/>
          <p:nvPr/>
        </p:nvSpPr>
        <p:spPr>
          <a:xfrm>
            <a:off x="5653687" y="2324385"/>
            <a:ext cx="5199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Proxima Nova"/>
                <a:ea typeface="Proxima Nova"/>
                <a:cs typeface="Proxima Nova"/>
                <a:sym typeface="Proxima Nova"/>
              </a:rPr>
              <a:t>OUT</a:t>
            </a:r>
            <a:endParaRPr sz="1000" b="1">
              <a:latin typeface="Proxima Nova"/>
              <a:ea typeface="Proxima Nova"/>
              <a:cs typeface="Proxima Nova"/>
              <a:sym typeface="Proxima Nova"/>
            </a:endParaRPr>
          </a:p>
        </p:txBody>
      </p:sp>
      <p:sp>
        <p:nvSpPr>
          <p:cNvPr id="1348" name="Google Shape;1348;p93"/>
          <p:cNvSpPr txBox="1"/>
          <p:nvPr/>
        </p:nvSpPr>
        <p:spPr>
          <a:xfrm>
            <a:off x="5393737" y="4110067"/>
            <a:ext cx="5199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latin typeface="Proxima Nova"/>
                <a:ea typeface="Proxima Nova"/>
                <a:cs typeface="Proxima Nova"/>
                <a:sym typeface="Proxima Nova"/>
              </a:rPr>
              <a:t>OUT</a:t>
            </a:r>
            <a:endParaRPr sz="1000" b="1" dirty="0">
              <a:latin typeface="Proxima Nova"/>
              <a:ea typeface="Proxima Nova"/>
              <a:cs typeface="Proxima Nova"/>
              <a:sym typeface="Proxima Nova"/>
            </a:endParaRPr>
          </a:p>
        </p:txBody>
      </p:sp>
      <p:sp>
        <p:nvSpPr>
          <p:cNvPr id="1349" name="Google Shape;1349;p93"/>
          <p:cNvSpPr txBox="1"/>
          <p:nvPr/>
        </p:nvSpPr>
        <p:spPr>
          <a:xfrm>
            <a:off x="557838" y="243459"/>
            <a:ext cx="8167500" cy="376200"/>
          </a:xfrm>
          <a:prstGeom prst="rect">
            <a:avLst/>
          </a:prstGeom>
          <a:solidFill>
            <a:srgbClr val="004735"/>
          </a:solid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dirty="0">
                <a:solidFill>
                  <a:schemeClr val="bg1"/>
                </a:solidFill>
                <a:latin typeface="Poppins"/>
                <a:ea typeface="Poppins"/>
                <a:cs typeface="Poppins"/>
                <a:sym typeface="Poppins"/>
              </a:rPr>
              <a:t>BITCOIN SCRIPT</a:t>
            </a:r>
            <a:endParaRPr sz="2700" b="1" dirty="0">
              <a:solidFill>
                <a:schemeClr val="bg1"/>
              </a:solidFill>
              <a:latin typeface="Poppins"/>
              <a:ea typeface="Poppins"/>
              <a:cs typeface="Poppins"/>
              <a:sym typeface="Poppins"/>
            </a:endParaRPr>
          </a:p>
        </p:txBody>
      </p:sp>
      <p:sp>
        <p:nvSpPr>
          <p:cNvPr id="1350" name="Google Shape;1350;p93"/>
          <p:cNvSpPr txBox="1"/>
          <p:nvPr/>
        </p:nvSpPr>
        <p:spPr>
          <a:xfrm>
            <a:off x="557838" y="-49613"/>
            <a:ext cx="44787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hu-HU" sz="1200" dirty="0">
                <a:solidFill>
                  <a:srgbClr val="EAA536"/>
                </a:solidFill>
                <a:latin typeface="Poppins"/>
                <a:ea typeface="Poppins"/>
                <a:cs typeface="Poppins"/>
                <a:sym typeface="Poppins"/>
              </a:rPr>
              <a:t>The </a:t>
            </a:r>
            <a:r>
              <a:rPr lang="en" sz="1200" dirty="0">
                <a:solidFill>
                  <a:srgbClr val="EAA536"/>
                </a:solidFill>
                <a:latin typeface="Poppins"/>
                <a:ea typeface="Poppins"/>
                <a:cs typeface="Poppins"/>
                <a:sym typeface="Poppins"/>
              </a:rPr>
              <a:t>UTXO MODEL</a:t>
            </a:r>
            <a:endParaRPr sz="1200" dirty="0">
              <a:solidFill>
                <a:srgbClr val="EAA536"/>
              </a:solidFill>
              <a:latin typeface="Poppins"/>
              <a:ea typeface="Poppins"/>
              <a:cs typeface="Poppins"/>
              <a:sym typeface="Poppins"/>
            </a:endParaRPr>
          </a:p>
        </p:txBody>
      </p:sp>
    </p:spTree>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354"/>
        <p:cNvGrpSpPr/>
        <p:nvPr/>
      </p:nvGrpSpPr>
      <p:grpSpPr>
        <a:xfrm>
          <a:off x="0" y="0"/>
          <a:ext cx="0" cy="0"/>
          <a:chOff x="0" y="0"/>
          <a:chExt cx="0" cy="0"/>
        </a:xfrm>
      </p:grpSpPr>
      <p:sp>
        <p:nvSpPr>
          <p:cNvPr id="1355" name="Google Shape;1355;p94"/>
          <p:cNvSpPr txBox="1">
            <a:spLocks noGrp="1"/>
          </p:cNvSpPr>
          <p:nvPr>
            <p:ph type="title"/>
          </p:nvPr>
        </p:nvSpPr>
        <p:spPr>
          <a:xfrm>
            <a:off x="325500" y="284405"/>
            <a:ext cx="8493000" cy="538531"/>
          </a:xfrm>
          <a:prstGeom prst="rect">
            <a:avLst/>
          </a:prstGeom>
          <a:solidFill>
            <a:srgbClr val="004735"/>
          </a:solidFill>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chemeClr val="bg1"/>
                </a:solidFill>
              </a:rPr>
              <a:t>SCRIPT PROGRAMMING LANGUAGE</a:t>
            </a:r>
            <a:endParaRPr sz="1800" b="1" dirty="0">
              <a:solidFill>
                <a:schemeClr val="bg1"/>
              </a:solidFill>
            </a:endParaRPr>
          </a:p>
          <a:p>
            <a:pPr marL="0" lvl="0" indent="0" algn="l" rtl="0">
              <a:spcBef>
                <a:spcPts val="0"/>
              </a:spcBef>
              <a:spcAft>
                <a:spcPts val="0"/>
              </a:spcAft>
              <a:buNone/>
            </a:pPr>
            <a:endParaRPr sz="1800" b="1" dirty="0">
              <a:solidFill>
                <a:schemeClr val="bg1"/>
              </a:solidFill>
            </a:endParaRPr>
          </a:p>
        </p:txBody>
      </p:sp>
      <p:sp>
        <p:nvSpPr>
          <p:cNvPr id="1356" name="Google Shape;1356;p94"/>
          <p:cNvSpPr txBox="1">
            <a:spLocks noGrp="1"/>
          </p:cNvSpPr>
          <p:nvPr>
            <p:ph type="body" idx="1"/>
          </p:nvPr>
        </p:nvSpPr>
        <p:spPr>
          <a:xfrm>
            <a:off x="325500" y="715050"/>
            <a:ext cx="8493000" cy="37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Properties:</a:t>
            </a:r>
            <a:endParaRPr dirty="0"/>
          </a:p>
          <a:p>
            <a:pPr marL="457200" lvl="0" indent="-342900" algn="l" rtl="0">
              <a:spcBef>
                <a:spcPts val="1600"/>
              </a:spcBef>
              <a:spcAft>
                <a:spcPts val="0"/>
              </a:spcAft>
              <a:buSzPts val="1800"/>
              <a:buAutoNum type="arabicPeriod"/>
            </a:pPr>
            <a:r>
              <a:rPr lang="en" dirty="0"/>
              <a:t>No loops (Not Turing complete)</a:t>
            </a:r>
            <a:endParaRPr dirty="0"/>
          </a:p>
          <a:p>
            <a:pPr marL="457200" lvl="0" indent="-342900" algn="l" rtl="0">
              <a:spcBef>
                <a:spcPts val="0"/>
              </a:spcBef>
              <a:spcAft>
                <a:spcPts val="0"/>
              </a:spcAft>
              <a:buSzPts val="1800"/>
              <a:buAutoNum type="arabicPeriod"/>
            </a:pPr>
            <a:r>
              <a:rPr lang="en" dirty="0"/>
              <a:t>Stack based </a:t>
            </a:r>
            <a:endParaRPr dirty="0"/>
          </a:p>
          <a:p>
            <a:pPr marL="457200" lvl="0" indent="-342900" algn="l" rtl="0">
              <a:spcBef>
                <a:spcPts val="0"/>
              </a:spcBef>
              <a:spcAft>
                <a:spcPts val="0"/>
              </a:spcAft>
              <a:buSzPts val="1800"/>
              <a:buAutoNum type="arabicPeriod"/>
            </a:pPr>
            <a:r>
              <a:rPr lang="en" dirty="0"/>
              <a:t>Several operators</a:t>
            </a:r>
            <a:endParaRPr dirty="0"/>
          </a:p>
          <a:p>
            <a:pPr marL="0" lvl="0" indent="0" algn="l" rtl="0">
              <a:lnSpc>
                <a:spcPct val="100000"/>
              </a:lnSpc>
              <a:spcBef>
                <a:spcPts val="1600"/>
              </a:spcBef>
              <a:spcAft>
                <a:spcPts val="0"/>
              </a:spcAft>
              <a:buNone/>
            </a:pPr>
            <a:endParaRPr b="1" dirty="0"/>
          </a:p>
          <a:p>
            <a:pPr marL="0" lvl="0" indent="0" algn="l" rtl="0">
              <a:lnSpc>
                <a:spcPct val="100000"/>
              </a:lnSpc>
              <a:spcBef>
                <a:spcPts val="1600"/>
              </a:spcBef>
              <a:spcAft>
                <a:spcPts val="0"/>
              </a:spcAft>
              <a:buNone/>
            </a:pPr>
            <a:r>
              <a:rPr lang="en" b="1" dirty="0"/>
              <a:t>EXAMPLES</a:t>
            </a:r>
            <a:r>
              <a:rPr lang="en" dirty="0"/>
              <a:t>: </a:t>
            </a:r>
            <a:endParaRPr dirty="0"/>
          </a:p>
          <a:p>
            <a:pPr marL="0" lvl="0" indent="0" algn="l" rtl="0">
              <a:lnSpc>
                <a:spcPct val="100000"/>
              </a:lnSpc>
              <a:spcBef>
                <a:spcPts val="1600"/>
              </a:spcBef>
              <a:spcAft>
                <a:spcPts val="0"/>
              </a:spcAft>
              <a:buNone/>
            </a:pPr>
            <a:r>
              <a:rPr lang="en" dirty="0"/>
              <a:t>P2pkh: </a:t>
            </a:r>
            <a:r>
              <a:rPr lang="en" sz="1400" dirty="0">
                <a:highlight>
                  <a:srgbClr val="FFFFFF"/>
                </a:highlight>
                <a:latin typeface="Arial"/>
                <a:ea typeface="Arial"/>
                <a:cs typeface="Arial"/>
                <a:sym typeface="Arial"/>
              </a:rPr>
              <a:t>OP_DUP OP_HASH160 &lt;PKHash&gt; OP_EQUALVERIFY OP_CHECKSIG</a:t>
            </a:r>
            <a:endParaRPr sz="1400" dirty="0">
              <a:highlight>
                <a:srgbClr val="FFFFFF"/>
              </a:highlight>
              <a:latin typeface="Arial"/>
              <a:ea typeface="Arial"/>
              <a:cs typeface="Arial"/>
              <a:sym typeface="Arial"/>
            </a:endParaRPr>
          </a:p>
          <a:p>
            <a:pPr marL="0" lvl="0" indent="0" algn="l" rtl="0">
              <a:lnSpc>
                <a:spcPct val="100000"/>
              </a:lnSpc>
              <a:spcBef>
                <a:spcPts val="1600"/>
              </a:spcBef>
              <a:spcAft>
                <a:spcPts val="0"/>
              </a:spcAft>
              <a:buNone/>
            </a:pPr>
            <a:r>
              <a:rPr lang="en" dirty="0"/>
              <a:t>Simpler example: </a:t>
            </a:r>
            <a:r>
              <a:rPr lang="en" sz="1400" dirty="0">
                <a:solidFill>
                  <a:srgbClr val="233A44"/>
                </a:solidFill>
                <a:highlight>
                  <a:srgbClr val="FFFFFF"/>
                </a:highlight>
                <a:latin typeface="Arial"/>
                <a:ea typeface="Arial"/>
                <a:cs typeface="Arial"/>
                <a:sym typeface="Arial"/>
              </a:rPr>
              <a:t>OP_3 OP_4 OP_EQUAL OP_IF OP_5 OP_ELSE OP_10 OP_ENDIF</a:t>
            </a:r>
            <a:endParaRPr sz="1400" dirty="0">
              <a:solidFill>
                <a:srgbClr val="233A44"/>
              </a:solidFill>
              <a:highlight>
                <a:srgbClr val="FFFFFF"/>
              </a:highlight>
              <a:latin typeface="Arial"/>
              <a:ea typeface="Arial"/>
              <a:cs typeface="Arial"/>
              <a:sym typeface="Arial"/>
            </a:endParaRPr>
          </a:p>
          <a:p>
            <a:pPr marL="0" lvl="0" indent="0" algn="l" rtl="0">
              <a:spcBef>
                <a:spcPts val="1600"/>
              </a:spcBef>
              <a:spcAft>
                <a:spcPts val="1600"/>
              </a:spcAft>
              <a:buNone/>
            </a:pPr>
            <a:endParaRPr dirty="0"/>
          </a:p>
        </p:txBody>
      </p:sp>
      <p:sp>
        <p:nvSpPr>
          <p:cNvPr id="1357" name="Google Shape;1357;p94"/>
          <p:cNvSpPr txBox="1"/>
          <p:nvPr/>
        </p:nvSpPr>
        <p:spPr>
          <a:xfrm>
            <a:off x="339300" y="-44650"/>
            <a:ext cx="44787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200">
                <a:solidFill>
                  <a:srgbClr val="EAA536"/>
                </a:solidFill>
                <a:latin typeface="Poppins"/>
                <a:ea typeface="Poppins"/>
                <a:cs typeface="Poppins"/>
                <a:sym typeface="Poppins"/>
              </a:rPr>
              <a:t>BITCOIN SCRIPT</a:t>
            </a:r>
            <a:endParaRPr sz="1200">
              <a:solidFill>
                <a:srgbClr val="EAA536"/>
              </a:solidFill>
              <a:latin typeface="Poppins"/>
              <a:ea typeface="Poppins"/>
              <a:cs typeface="Poppins"/>
              <a:sym typeface="Poppins"/>
            </a:endParaRPr>
          </a:p>
        </p:txBody>
      </p:sp>
      <p:pic>
        <p:nvPicPr>
          <p:cNvPr id="1358" name="Google Shape;1358;p94"/>
          <p:cNvPicPr preferRelativeResize="0"/>
          <p:nvPr/>
        </p:nvPicPr>
        <p:blipFill>
          <a:blip r:embed="rId5">
            <a:alphaModFix/>
          </a:blip>
          <a:stretch>
            <a:fillRect/>
          </a:stretch>
        </p:blipFill>
        <p:spPr>
          <a:xfrm>
            <a:off x="5793700" y="1216450"/>
            <a:ext cx="3188449" cy="2227374"/>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364"/>
        <p:cNvGrpSpPr/>
        <p:nvPr/>
      </p:nvGrpSpPr>
      <p:grpSpPr>
        <a:xfrm>
          <a:off x="0" y="0"/>
          <a:ext cx="0" cy="0"/>
          <a:chOff x="0" y="0"/>
          <a:chExt cx="0" cy="0"/>
        </a:xfrm>
      </p:grpSpPr>
      <p:sp>
        <p:nvSpPr>
          <p:cNvPr id="1365" name="Google Shape;1365;p9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BITCOIN SCRIPTS</a:t>
            </a:r>
            <a:endParaRPr/>
          </a:p>
        </p:txBody>
      </p:sp>
      <p:sp>
        <p:nvSpPr>
          <p:cNvPr id="1366" name="Google Shape;1366;p95"/>
          <p:cNvSpPr txBox="1">
            <a:spLocks noGrp="1"/>
          </p:cNvSpPr>
          <p:nvPr>
            <p:ph type="title" idx="2"/>
          </p:nvPr>
        </p:nvSpPr>
        <p:spPr>
          <a:prstGeom prst="rect">
            <a:avLst/>
          </a:prstGeom>
          <a:solidFill>
            <a:srgbClr val="004735"/>
          </a:solidFill>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1"/>
                </a:solidFill>
              </a:rPr>
              <a:t>MORE SCRIPT OPERATORS</a:t>
            </a:r>
            <a:endParaRPr b="1" dirty="0">
              <a:solidFill>
                <a:schemeClr val="bg1"/>
              </a:solidFill>
            </a:endParaRPr>
          </a:p>
        </p:txBody>
      </p:sp>
      <p:sp>
        <p:nvSpPr>
          <p:cNvPr id="1367" name="Google Shape;1367;p95"/>
          <p:cNvSpPr txBox="1">
            <a:spLocks noGrp="1"/>
          </p:cNvSpPr>
          <p:nvPr>
            <p:ph type="body" idx="1"/>
          </p:nvPr>
        </p:nvSpPr>
        <p:spPr>
          <a:xfrm>
            <a:off x="311700" y="1083750"/>
            <a:ext cx="84930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AutoNum type="arabicPeriod"/>
            </a:pPr>
            <a:r>
              <a:rPr lang="en" sz="1400">
                <a:solidFill>
                  <a:srgbClr val="233A44"/>
                </a:solidFill>
                <a:highlight>
                  <a:srgbClr val="FFFFFF"/>
                </a:highlight>
                <a:latin typeface="Arial"/>
                <a:ea typeface="Arial"/>
                <a:cs typeface="Arial"/>
                <a:sym typeface="Arial"/>
              </a:rPr>
              <a:t>OP_TRUE</a:t>
            </a:r>
            <a:endParaRPr sz="1400">
              <a:solidFill>
                <a:srgbClr val="233A44"/>
              </a:solidFill>
              <a:highlight>
                <a:srgbClr val="FFFFFF"/>
              </a:highlight>
              <a:latin typeface="Arial"/>
              <a:ea typeface="Arial"/>
              <a:cs typeface="Arial"/>
              <a:sym typeface="Arial"/>
            </a:endParaRPr>
          </a:p>
          <a:p>
            <a:pPr marL="457200" lvl="0" indent="-342900" algn="l" rtl="0">
              <a:lnSpc>
                <a:spcPct val="150000"/>
              </a:lnSpc>
              <a:spcBef>
                <a:spcPts val="0"/>
              </a:spcBef>
              <a:spcAft>
                <a:spcPts val="0"/>
              </a:spcAft>
              <a:buSzPts val="1800"/>
              <a:buAutoNum type="arabicPeriod"/>
            </a:pPr>
            <a:r>
              <a:rPr lang="en" sz="1400">
                <a:solidFill>
                  <a:srgbClr val="233A44"/>
                </a:solidFill>
                <a:highlight>
                  <a:srgbClr val="FFFFFF"/>
                </a:highlight>
                <a:latin typeface="Arial"/>
                <a:ea typeface="Arial"/>
                <a:cs typeface="Arial"/>
                <a:sym typeface="Arial"/>
              </a:rPr>
              <a:t>OP_FALSE</a:t>
            </a:r>
            <a:endParaRPr sz="1400">
              <a:solidFill>
                <a:srgbClr val="233A44"/>
              </a:solidFill>
              <a:highlight>
                <a:srgbClr val="FFFFFF"/>
              </a:highlight>
              <a:latin typeface="Arial"/>
              <a:ea typeface="Arial"/>
              <a:cs typeface="Arial"/>
              <a:sym typeface="Arial"/>
            </a:endParaRPr>
          </a:p>
          <a:p>
            <a:pPr marL="457200" lvl="0" indent="-342900" algn="l" rtl="0">
              <a:lnSpc>
                <a:spcPct val="150000"/>
              </a:lnSpc>
              <a:spcBef>
                <a:spcPts val="0"/>
              </a:spcBef>
              <a:spcAft>
                <a:spcPts val="0"/>
              </a:spcAft>
              <a:buSzPts val="1800"/>
              <a:buAutoNum type="arabicPeriod"/>
            </a:pPr>
            <a:r>
              <a:rPr lang="en" sz="1400">
                <a:solidFill>
                  <a:srgbClr val="233A44"/>
                </a:solidFill>
                <a:highlight>
                  <a:srgbClr val="FFFFFF"/>
                </a:highlight>
                <a:latin typeface="Arial"/>
                <a:ea typeface="Arial"/>
                <a:cs typeface="Arial"/>
                <a:sym typeface="Arial"/>
              </a:rPr>
              <a:t>OP_NOT</a:t>
            </a:r>
            <a:endParaRPr sz="1400">
              <a:solidFill>
                <a:srgbClr val="233A44"/>
              </a:solidFill>
              <a:highlight>
                <a:srgbClr val="FFFFFF"/>
              </a:highlight>
              <a:latin typeface="Arial"/>
              <a:ea typeface="Arial"/>
              <a:cs typeface="Arial"/>
              <a:sym typeface="Arial"/>
            </a:endParaRPr>
          </a:p>
          <a:p>
            <a:pPr marL="457200" lvl="0" indent="-342900" algn="l" rtl="0">
              <a:lnSpc>
                <a:spcPct val="150000"/>
              </a:lnSpc>
              <a:spcBef>
                <a:spcPts val="0"/>
              </a:spcBef>
              <a:spcAft>
                <a:spcPts val="0"/>
              </a:spcAft>
              <a:buSzPts val="1800"/>
              <a:buAutoNum type="arabicPeriod"/>
            </a:pPr>
            <a:r>
              <a:rPr lang="en" sz="1400">
                <a:solidFill>
                  <a:srgbClr val="233A44"/>
                </a:solidFill>
                <a:highlight>
                  <a:srgbClr val="FFFFFF"/>
                </a:highlight>
                <a:latin typeface="Arial"/>
                <a:ea typeface="Arial"/>
                <a:cs typeface="Arial"/>
                <a:sym typeface="Arial"/>
              </a:rPr>
              <a:t>OP_NOP</a:t>
            </a:r>
            <a:endParaRPr sz="1400">
              <a:solidFill>
                <a:srgbClr val="233A44"/>
              </a:solidFill>
              <a:highlight>
                <a:srgbClr val="FFFFFF"/>
              </a:highlight>
              <a:latin typeface="Arial"/>
              <a:ea typeface="Arial"/>
              <a:cs typeface="Arial"/>
              <a:sym typeface="Arial"/>
            </a:endParaRPr>
          </a:p>
          <a:p>
            <a:pPr marL="457200" lvl="0" indent="-342900" algn="l" rtl="0">
              <a:lnSpc>
                <a:spcPct val="150000"/>
              </a:lnSpc>
              <a:spcBef>
                <a:spcPts val="0"/>
              </a:spcBef>
              <a:spcAft>
                <a:spcPts val="0"/>
              </a:spcAft>
              <a:buSzPts val="1800"/>
              <a:buAutoNum type="arabicPeriod"/>
            </a:pPr>
            <a:r>
              <a:rPr lang="en" sz="1400">
                <a:solidFill>
                  <a:srgbClr val="233A44"/>
                </a:solidFill>
                <a:highlight>
                  <a:srgbClr val="FFFFFF"/>
                </a:highlight>
                <a:latin typeface="Arial"/>
                <a:ea typeface="Arial"/>
                <a:cs typeface="Arial"/>
                <a:sym typeface="Arial"/>
              </a:rPr>
              <a:t>OP_RETURN &lt;20 bytes in hex&gt;</a:t>
            </a:r>
            <a:endParaRPr sz="1400">
              <a:solidFill>
                <a:srgbClr val="233A44"/>
              </a:solidFill>
              <a:highlight>
                <a:srgbClr val="FFFFFF"/>
              </a:highlight>
              <a:latin typeface="Arial"/>
              <a:ea typeface="Arial"/>
              <a:cs typeface="Arial"/>
              <a:sym typeface="Arial"/>
            </a:endParaRPr>
          </a:p>
          <a:p>
            <a:pPr marL="457200" lvl="0" indent="-342900" algn="l" rtl="0">
              <a:lnSpc>
                <a:spcPct val="150000"/>
              </a:lnSpc>
              <a:spcBef>
                <a:spcPts val="0"/>
              </a:spcBef>
              <a:spcAft>
                <a:spcPts val="0"/>
              </a:spcAft>
              <a:buSzPts val="1800"/>
              <a:buAutoNum type="arabicPeriod"/>
            </a:pPr>
            <a:r>
              <a:rPr lang="en" sz="1400">
                <a:solidFill>
                  <a:srgbClr val="233A44"/>
                </a:solidFill>
                <a:highlight>
                  <a:srgbClr val="FFFFFF"/>
                </a:highlight>
                <a:latin typeface="Arial"/>
                <a:ea typeface="Arial"/>
                <a:cs typeface="Arial"/>
                <a:sym typeface="Arial"/>
              </a:rPr>
              <a:t>OP_ADD OP_SUB OP_2 OP_EQUAL</a:t>
            </a:r>
            <a:endParaRPr sz="1400">
              <a:solidFill>
                <a:srgbClr val="233A44"/>
              </a:solidFill>
              <a:highlight>
                <a:srgbClr val="FFFFFF"/>
              </a:highlight>
              <a:latin typeface="Arial"/>
              <a:ea typeface="Arial"/>
              <a:cs typeface="Arial"/>
              <a:sym typeface="Arial"/>
            </a:endParaRPr>
          </a:p>
          <a:p>
            <a:pPr marL="457200" lvl="0" indent="-342900" algn="l" rtl="0">
              <a:lnSpc>
                <a:spcPct val="150000"/>
              </a:lnSpc>
              <a:spcBef>
                <a:spcPts val="0"/>
              </a:spcBef>
              <a:spcAft>
                <a:spcPts val="0"/>
              </a:spcAft>
              <a:buSzPts val="1800"/>
              <a:buAutoNum type="arabicPeriod"/>
            </a:pPr>
            <a:r>
              <a:rPr lang="en" sz="1400">
                <a:solidFill>
                  <a:srgbClr val="233A44"/>
                </a:solidFill>
                <a:highlight>
                  <a:srgbClr val="FFFFFF"/>
                </a:highlight>
                <a:latin typeface="Arial"/>
                <a:ea typeface="Arial"/>
                <a:cs typeface="Arial"/>
                <a:sym typeface="Arial"/>
              </a:rPr>
              <a:t>OP_HASH256 &lt;32 bytes in hex&gt; OP_EQUAL</a:t>
            </a:r>
            <a:endParaRPr sz="1400">
              <a:solidFill>
                <a:srgbClr val="233A44"/>
              </a:solidFill>
              <a:highlight>
                <a:srgbClr val="FFFFFF"/>
              </a:highlight>
              <a:latin typeface="Arial"/>
              <a:ea typeface="Arial"/>
              <a:cs typeface="Arial"/>
              <a:sym typeface="Arial"/>
            </a:endParaRPr>
          </a:p>
          <a:p>
            <a:pPr marL="457200" lvl="0" indent="-342900" algn="l" rtl="0">
              <a:lnSpc>
                <a:spcPct val="150000"/>
              </a:lnSpc>
              <a:spcBef>
                <a:spcPts val="0"/>
              </a:spcBef>
              <a:spcAft>
                <a:spcPts val="0"/>
              </a:spcAft>
              <a:buSzPts val="1800"/>
              <a:buAutoNum type="arabicPeriod"/>
            </a:pPr>
            <a:r>
              <a:rPr lang="en" sz="1400">
                <a:solidFill>
                  <a:srgbClr val="233A44"/>
                </a:solidFill>
                <a:highlight>
                  <a:srgbClr val="FFFFFF"/>
                </a:highlight>
                <a:latin typeface="Arial"/>
                <a:ea typeface="Arial"/>
                <a:cs typeface="Arial"/>
                <a:sym typeface="Arial"/>
              </a:rPr>
              <a:t>2 &lt;pubkey A&gt; &lt;pubkey B&gt; &lt;pubkey C&gt; 3 OP_CHECKMULTISIG</a:t>
            </a:r>
            <a:endParaRPr sz="1400">
              <a:solidFill>
                <a:srgbClr val="233A44"/>
              </a:solidFill>
              <a:highlight>
                <a:srgbClr val="FFFFFF"/>
              </a:highlight>
              <a:latin typeface="Arial"/>
              <a:ea typeface="Arial"/>
              <a:cs typeface="Arial"/>
              <a:sym typeface="Arial"/>
            </a:endParaRPr>
          </a:p>
          <a:p>
            <a:pPr marL="457200" lvl="0" indent="0" algn="l" rtl="0">
              <a:lnSpc>
                <a:spcPct val="150000"/>
              </a:lnSpc>
              <a:spcBef>
                <a:spcPts val="1200"/>
              </a:spcBef>
              <a:spcAft>
                <a:spcPts val="1200"/>
              </a:spcAft>
              <a:buNone/>
            </a:pPr>
            <a:endParaRPr/>
          </a:p>
        </p:txBody>
      </p:sp>
    </p:spTree>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373"/>
        <p:cNvGrpSpPr/>
        <p:nvPr/>
      </p:nvGrpSpPr>
      <p:grpSpPr>
        <a:xfrm>
          <a:off x="0" y="0"/>
          <a:ext cx="0" cy="0"/>
          <a:chOff x="0" y="0"/>
          <a:chExt cx="0" cy="0"/>
        </a:xfrm>
      </p:grpSpPr>
      <p:sp>
        <p:nvSpPr>
          <p:cNvPr id="1374" name="Google Shape;1374;p96"/>
          <p:cNvSpPr txBox="1">
            <a:spLocks noGrp="1"/>
          </p:cNvSpPr>
          <p:nvPr>
            <p:ph type="title"/>
          </p:nvPr>
        </p:nvSpPr>
        <p:spPr>
          <a:xfrm>
            <a:off x="311700" y="328952"/>
            <a:ext cx="8493000" cy="524999"/>
          </a:xfrm>
          <a:prstGeom prst="rect">
            <a:avLst/>
          </a:prstGeom>
          <a:solidFill>
            <a:srgbClr val="004735"/>
          </a:solidFill>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b="1" dirty="0">
                <a:solidFill>
                  <a:schemeClr val="bg1"/>
                </a:solidFill>
              </a:rPr>
              <a:t>SCRIPTS IN ACTION</a:t>
            </a:r>
            <a:endParaRPr sz="2400" b="1" dirty="0">
              <a:solidFill>
                <a:schemeClr val="bg1"/>
              </a:solidFill>
            </a:endParaRPr>
          </a:p>
          <a:p>
            <a:pPr marL="0" lvl="0" indent="0" algn="l" rtl="0">
              <a:spcBef>
                <a:spcPts val="0"/>
              </a:spcBef>
              <a:spcAft>
                <a:spcPts val="0"/>
              </a:spcAft>
              <a:buClr>
                <a:schemeClr val="dk1"/>
              </a:buClr>
              <a:buSzPts val="1100"/>
              <a:buFont typeface="Arial"/>
              <a:buNone/>
            </a:pPr>
            <a:endParaRPr sz="2400" b="1" dirty="0">
              <a:solidFill>
                <a:schemeClr val="bg1"/>
              </a:solidFill>
            </a:endParaRPr>
          </a:p>
          <a:p>
            <a:pPr marL="0" lvl="0" indent="0" algn="l" rtl="0">
              <a:spcBef>
                <a:spcPts val="0"/>
              </a:spcBef>
              <a:spcAft>
                <a:spcPts val="0"/>
              </a:spcAft>
              <a:buNone/>
            </a:pPr>
            <a:endParaRPr sz="2400" dirty="0">
              <a:solidFill>
                <a:schemeClr val="bg1"/>
              </a:solidFill>
            </a:endParaRPr>
          </a:p>
        </p:txBody>
      </p:sp>
      <p:sp>
        <p:nvSpPr>
          <p:cNvPr id="1375" name="Google Shape;1375;p96"/>
          <p:cNvSpPr txBox="1">
            <a:spLocks noGrp="1"/>
          </p:cNvSpPr>
          <p:nvPr>
            <p:ph type="body" idx="1"/>
          </p:nvPr>
        </p:nvSpPr>
        <p:spPr>
          <a:xfrm>
            <a:off x="311700" y="969000"/>
            <a:ext cx="8493000" cy="3205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solidFill>
                  <a:srgbClr val="233A44"/>
                </a:solidFill>
                <a:highlight>
                  <a:srgbClr val="FFFFFF"/>
                </a:highlight>
                <a:latin typeface="Arial"/>
                <a:ea typeface="Arial"/>
                <a:cs typeface="Arial"/>
                <a:sym typeface="Arial"/>
              </a:rPr>
              <a:t>P2PK (Pay to pub Key)</a:t>
            </a:r>
            <a:endParaRPr dirty="0">
              <a:solidFill>
                <a:srgbClr val="233A44"/>
              </a:solidFill>
              <a:highlight>
                <a:srgbClr val="FFFFFF"/>
              </a:highlight>
              <a:latin typeface="Arial"/>
              <a:ea typeface="Arial"/>
              <a:cs typeface="Arial"/>
              <a:sym typeface="Arial"/>
            </a:endParaRPr>
          </a:p>
          <a:p>
            <a:pPr marL="914400" lvl="1" indent="-330200" algn="l" rtl="0">
              <a:spcBef>
                <a:spcPts val="0"/>
              </a:spcBef>
              <a:spcAft>
                <a:spcPts val="0"/>
              </a:spcAft>
              <a:buClr>
                <a:srgbClr val="233A44"/>
              </a:buClr>
              <a:buSzPts val="1600"/>
              <a:buFont typeface="Arial"/>
              <a:buChar char="○"/>
            </a:pPr>
            <a:r>
              <a:rPr lang="en" sz="1600" dirty="0">
                <a:solidFill>
                  <a:srgbClr val="233A44"/>
                </a:solidFill>
                <a:highlight>
                  <a:srgbClr val="FFFFFF"/>
                </a:highlight>
                <a:latin typeface="Arial"/>
                <a:ea typeface="Arial"/>
                <a:cs typeface="Arial"/>
                <a:sym typeface="Arial"/>
              </a:rPr>
              <a:t>Satoshi picked, First script type sending directly to connected nodes.</a:t>
            </a:r>
            <a:endParaRPr sz="1600" dirty="0">
              <a:solidFill>
                <a:srgbClr val="233A44"/>
              </a:solidFill>
              <a:highlight>
                <a:srgbClr val="FFFFFF"/>
              </a:highlight>
              <a:latin typeface="Arial"/>
              <a:ea typeface="Arial"/>
              <a:cs typeface="Arial"/>
              <a:sym typeface="Arial"/>
            </a:endParaRPr>
          </a:p>
          <a:p>
            <a:pPr marL="457200" lvl="0" indent="-342900" algn="l" rtl="0">
              <a:spcBef>
                <a:spcPts val="0"/>
              </a:spcBef>
              <a:spcAft>
                <a:spcPts val="0"/>
              </a:spcAft>
              <a:buClr>
                <a:srgbClr val="233A44"/>
              </a:buClr>
              <a:buSzPts val="1800"/>
              <a:buFont typeface="Arial"/>
              <a:buChar char="●"/>
            </a:pPr>
            <a:r>
              <a:rPr lang="en" b="1" dirty="0">
                <a:solidFill>
                  <a:srgbClr val="233A44"/>
                </a:solidFill>
                <a:highlight>
                  <a:srgbClr val="FFFFFF"/>
                </a:highlight>
                <a:latin typeface="Arial"/>
                <a:ea typeface="Arial"/>
                <a:cs typeface="Arial"/>
                <a:sym typeface="Arial"/>
              </a:rPr>
              <a:t>P2PKH (Pay to PubKey Hash)</a:t>
            </a:r>
            <a:endParaRPr b="1" dirty="0">
              <a:solidFill>
                <a:srgbClr val="233A44"/>
              </a:solidFill>
              <a:highlight>
                <a:srgbClr val="FFFFFF"/>
              </a:highlight>
              <a:latin typeface="Arial"/>
              <a:ea typeface="Arial"/>
              <a:cs typeface="Arial"/>
              <a:sym typeface="Arial"/>
            </a:endParaRPr>
          </a:p>
          <a:p>
            <a:pPr marL="914400" lvl="1" indent="-330200" algn="l" rtl="0">
              <a:spcBef>
                <a:spcPts val="0"/>
              </a:spcBef>
              <a:spcAft>
                <a:spcPts val="0"/>
              </a:spcAft>
              <a:buClr>
                <a:srgbClr val="233A44"/>
              </a:buClr>
              <a:buSzPts val="1600"/>
              <a:buFont typeface="Arial"/>
              <a:buChar char="○"/>
            </a:pPr>
            <a:r>
              <a:rPr lang="en" sz="1600" dirty="0">
                <a:solidFill>
                  <a:srgbClr val="233A44"/>
                </a:solidFill>
                <a:highlight>
                  <a:srgbClr val="FFFFFF"/>
                </a:highlight>
                <a:latin typeface="Arial"/>
                <a:ea typeface="Arial"/>
                <a:cs typeface="Arial"/>
                <a:sym typeface="Arial"/>
              </a:rPr>
              <a:t>First “address type” tx script. Starts with “1” </a:t>
            </a:r>
            <a:endParaRPr sz="1600" dirty="0">
              <a:solidFill>
                <a:srgbClr val="233A44"/>
              </a:solidFill>
              <a:highlight>
                <a:srgbClr val="FFFFFF"/>
              </a:highlight>
              <a:latin typeface="Arial"/>
              <a:ea typeface="Arial"/>
              <a:cs typeface="Arial"/>
              <a:sym typeface="Arial"/>
            </a:endParaRPr>
          </a:p>
          <a:p>
            <a:pPr marL="914400" lvl="1" indent="-330200" algn="l" rtl="0">
              <a:spcBef>
                <a:spcPts val="0"/>
              </a:spcBef>
              <a:spcAft>
                <a:spcPts val="0"/>
              </a:spcAft>
              <a:buClr>
                <a:srgbClr val="233A44"/>
              </a:buClr>
              <a:buSzPts val="1600"/>
              <a:buFont typeface="Arial"/>
              <a:buChar char="○"/>
            </a:pPr>
            <a:r>
              <a:rPr lang="en" sz="1600" dirty="0">
                <a:solidFill>
                  <a:srgbClr val="233A44"/>
                </a:solidFill>
                <a:highlight>
                  <a:srgbClr val="FFFFFF"/>
                </a:highlight>
                <a:latin typeface="Arial"/>
                <a:ea typeface="Arial"/>
                <a:cs typeface="Arial"/>
                <a:sym typeface="Arial"/>
              </a:rPr>
              <a:t>Introduced the idea of hash in scriptPubKey to hide full pubKey &amp; UTXO</a:t>
            </a:r>
            <a:endParaRPr sz="1600" dirty="0">
              <a:solidFill>
                <a:srgbClr val="233A44"/>
              </a:solidFill>
              <a:highlight>
                <a:srgbClr val="FFFFFF"/>
              </a:highlight>
              <a:latin typeface="Arial"/>
              <a:ea typeface="Arial"/>
              <a:cs typeface="Arial"/>
              <a:sym typeface="Arial"/>
            </a:endParaRPr>
          </a:p>
          <a:p>
            <a:pPr marL="457200" lvl="0" indent="-342900" algn="l" rtl="0">
              <a:spcBef>
                <a:spcPts val="0"/>
              </a:spcBef>
              <a:spcAft>
                <a:spcPts val="0"/>
              </a:spcAft>
              <a:buClr>
                <a:srgbClr val="233A44"/>
              </a:buClr>
              <a:buSzPts val="1800"/>
              <a:buFont typeface="Arial"/>
              <a:buChar char="●"/>
            </a:pPr>
            <a:r>
              <a:rPr lang="en" b="1" dirty="0">
                <a:solidFill>
                  <a:srgbClr val="233A44"/>
                </a:solidFill>
                <a:highlight>
                  <a:srgbClr val="FFFFFF"/>
                </a:highlight>
                <a:latin typeface="Arial"/>
                <a:ea typeface="Arial"/>
                <a:cs typeface="Arial"/>
                <a:sym typeface="Arial"/>
              </a:rPr>
              <a:t>P2SH (Pay to Script Hash)</a:t>
            </a:r>
            <a:endParaRPr b="1" dirty="0">
              <a:solidFill>
                <a:srgbClr val="233A44"/>
              </a:solidFill>
              <a:highlight>
                <a:srgbClr val="FFFFFF"/>
              </a:highlight>
              <a:latin typeface="Arial"/>
              <a:ea typeface="Arial"/>
              <a:cs typeface="Arial"/>
              <a:sym typeface="Arial"/>
            </a:endParaRPr>
          </a:p>
          <a:p>
            <a:pPr marL="914400" lvl="1" indent="-330200" algn="l" rtl="0">
              <a:spcBef>
                <a:spcPts val="0"/>
              </a:spcBef>
              <a:spcAft>
                <a:spcPts val="0"/>
              </a:spcAft>
              <a:buClr>
                <a:srgbClr val="233A44"/>
              </a:buClr>
              <a:buSzPts val="1600"/>
              <a:buFont typeface="Arial"/>
              <a:buChar char="○"/>
            </a:pPr>
            <a:r>
              <a:rPr lang="en" sz="1600" dirty="0">
                <a:solidFill>
                  <a:srgbClr val="233A44"/>
                </a:solidFill>
                <a:highlight>
                  <a:srgbClr val="FFFFFF"/>
                </a:highlight>
                <a:latin typeface="Arial"/>
                <a:ea typeface="Arial"/>
                <a:cs typeface="Arial"/>
                <a:sym typeface="Arial"/>
              </a:rPr>
              <a:t>Starts with “3”.</a:t>
            </a:r>
            <a:endParaRPr sz="1600" dirty="0">
              <a:solidFill>
                <a:srgbClr val="233A44"/>
              </a:solidFill>
              <a:highlight>
                <a:srgbClr val="FFFFFF"/>
              </a:highlight>
              <a:latin typeface="Arial"/>
              <a:ea typeface="Arial"/>
              <a:cs typeface="Arial"/>
              <a:sym typeface="Arial"/>
            </a:endParaRPr>
          </a:p>
          <a:p>
            <a:pPr marL="914400" lvl="1" indent="-330200" algn="l" rtl="0">
              <a:spcBef>
                <a:spcPts val="0"/>
              </a:spcBef>
              <a:spcAft>
                <a:spcPts val="0"/>
              </a:spcAft>
              <a:buClr>
                <a:srgbClr val="233A44"/>
              </a:buClr>
              <a:buSzPts val="1600"/>
              <a:buFont typeface="Arial"/>
              <a:buChar char="○"/>
            </a:pPr>
            <a:r>
              <a:rPr lang="en" sz="1600" dirty="0">
                <a:solidFill>
                  <a:srgbClr val="233A44"/>
                </a:solidFill>
                <a:highlight>
                  <a:srgbClr val="FFFFFF"/>
                </a:highlight>
                <a:latin typeface="Arial"/>
                <a:ea typeface="Arial"/>
                <a:cs typeface="Arial"/>
                <a:sym typeface="Arial"/>
              </a:rPr>
              <a:t>Receiver in charge of sendinc policy &amp; should pay for increased fee size</a:t>
            </a:r>
            <a:endParaRPr sz="1600" dirty="0">
              <a:solidFill>
                <a:srgbClr val="233A44"/>
              </a:solidFill>
              <a:highlight>
                <a:srgbClr val="FFFFFF"/>
              </a:highlight>
              <a:latin typeface="Arial"/>
              <a:ea typeface="Arial"/>
              <a:cs typeface="Arial"/>
              <a:sym typeface="Arial"/>
            </a:endParaRPr>
          </a:p>
          <a:p>
            <a:pPr marL="457200" lvl="0" indent="-342900" algn="l" rtl="0">
              <a:spcBef>
                <a:spcPts val="0"/>
              </a:spcBef>
              <a:spcAft>
                <a:spcPts val="0"/>
              </a:spcAft>
              <a:buClr>
                <a:srgbClr val="233A44"/>
              </a:buClr>
              <a:buSzPts val="1800"/>
              <a:buFont typeface="Arial"/>
              <a:buChar char="●"/>
            </a:pPr>
            <a:r>
              <a:rPr lang="en" dirty="0">
                <a:solidFill>
                  <a:srgbClr val="233A44"/>
                </a:solidFill>
                <a:highlight>
                  <a:srgbClr val="FFFFFF"/>
                </a:highlight>
                <a:latin typeface="Arial"/>
                <a:ea typeface="Arial"/>
                <a:cs typeface="Arial"/>
                <a:sym typeface="Arial"/>
              </a:rPr>
              <a:t>P2WPKH (Pay to Witness PubKey Hash)</a:t>
            </a:r>
            <a:endParaRPr dirty="0">
              <a:solidFill>
                <a:srgbClr val="233A44"/>
              </a:solidFill>
              <a:highlight>
                <a:srgbClr val="FFFFFF"/>
              </a:highlight>
              <a:latin typeface="Arial"/>
              <a:ea typeface="Arial"/>
              <a:cs typeface="Arial"/>
              <a:sym typeface="Arial"/>
            </a:endParaRPr>
          </a:p>
          <a:p>
            <a:pPr marL="457200" lvl="0" indent="-342900" algn="l" rtl="0">
              <a:spcBef>
                <a:spcPts val="0"/>
              </a:spcBef>
              <a:spcAft>
                <a:spcPts val="0"/>
              </a:spcAft>
              <a:buClr>
                <a:srgbClr val="233A44"/>
              </a:buClr>
              <a:buSzPts val="1800"/>
              <a:buFont typeface="Arial"/>
              <a:buChar char="●"/>
            </a:pPr>
            <a:r>
              <a:rPr lang="en" dirty="0">
                <a:solidFill>
                  <a:srgbClr val="233A44"/>
                </a:solidFill>
                <a:highlight>
                  <a:srgbClr val="FFFFFF"/>
                </a:highlight>
                <a:latin typeface="Arial"/>
                <a:ea typeface="Arial"/>
                <a:cs typeface="Arial"/>
                <a:sym typeface="Arial"/>
              </a:rPr>
              <a:t>P2WSH (Pay to Witness Script Hash)</a:t>
            </a:r>
            <a:endParaRPr dirty="0">
              <a:solidFill>
                <a:srgbClr val="233A44"/>
              </a:solidFill>
              <a:highlight>
                <a:srgbClr val="FFFFFF"/>
              </a:highlight>
              <a:latin typeface="Arial"/>
              <a:ea typeface="Arial"/>
              <a:cs typeface="Arial"/>
              <a:sym typeface="Arial"/>
            </a:endParaRPr>
          </a:p>
        </p:txBody>
      </p:sp>
      <p:sp>
        <p:nvSpPr>
          <p:cNvPr id="1376" name="Google Shape;1376;p96"/>
          <p:cNvSpPr txBox="1"/>
          <p:nvPr/>
        </p:nvSpPr>
        <p:spPr>
          <a:xfrm>
            <a:off x="339300" y="-47247"/>
            <a:ext cx="44787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200" dirty="0">
                <a:solidFill>
                  <a:srgbClr val="EAA536"/>
                </a:solidFill>
                <a:latin typeface="Poppins"/>
                <a:ea typeface="Poppins"/>
                <a:cs typeface="Poppins"/>
                <a:sym typeface="Poppins"/>
              </a:rPr>
              <a:t>TRANSACTION SCRIPTS</a:t>
            </a:r>
            <a:endParaRPr sz="1200" dirty="0">
              <a:solidFill>
                <a:srgbClr val="EAA536"/>
              </a:solidFill>
              <a:latin typeface="Poppins"/>
              <a:ea typeface="Poppins"/>
              <a:cs typeface="Poppins"/>
              <a:sym typeface="Poppins"/>
            </a:endParaRPr>
          </a:p>
        </p:txBody>
      </p:sp>
    </p:spTree>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382"/>
        <p:cNvGrpSpPr/>
        <p:nvPr/>
      </p:nvGrpSpPr>
      <p:grpSpPr>
        <a:xfrm>
          <a:off x="0" y="0"/>
          <a:ext cx="0" cy="0"/>
          <a:chOff x="0" y="0"/>
          <a:chExt cx="0" cy="0"/>
        </a:xfrm>
      </p:grpSpPr>
      <p:sp>
        <p:nvSpPr>
          <p:cNvPr id="1383" name="Google Shape;1383;p97"/>
          <p:cNvSpPr txBox="1">
            <a:spLocks noGrp="1"/>
          </p:cNvSpPr>
          <p:nvPr>
            <p:ph type="title"/>
          </p:nvPr>
        </p:nvSpPr>
        <p:spPr>
          <a:xfrm>
            <a:off x="339300" y="403869"/>
            <a:ext cx="8493000" cy="550827"/>
          </a:xfrm>
          <a:prstGeom prst="rect">
            <a:avLst/>
          </a:prstGeom>
          <a:solidFill>
            <a:srgbClr val="004735"/>
          </a:solidFill>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solidFill>
                  <a:schemeClr val="bg1"/>
                </a:solidFill>
              </a:rPr>
              <a:t>P2PKH IN ACTION</a:t>
            </a:r>
            <a:endParaRPr sz="2000" dirty="0">
              <a:solidFill>
                <a:schemeClr val="bg1"/>
              </a:solidFill>
            </a:endParaRPr>
          </a:p>
        </p:txBody>
      </p:sp>
      <p:sp>
        <p:nvSpPr>
          <p:cNvPr id="1384" name="Google Shape;1384;p97"/>
          <p:cNvSpPr txBox="1"/>
          <p:nvPr/>
        </p:nvSpPr>
        <p:spPr>
          <a:xfrm>
            <a:off x="339300" y="8425"/>
            <a:ext cx="4478700" cy="3936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200" dirty="0">
                <a:solidFill>
                  <a:srgbClr val="EAA536"/>
                </a:solidFill>
                <a:latin typeface="Poppins"/>
                <a:ea typeface="Poppins"/>
                <a:cs typeface="Poppins"/>
                <a:sym typeface="Poppins"/>
              </a:rPr>
              <a:t>TRANSACTION SCRIPTS</a:t>
            </a:r>
            <a:endParaRPr sz="1200" dirty="0">
              <a:solidFill>
                <a:srgbClr val="EAA536"/>
              </a:solidFill>
              <a:latin typeface="Poppins"/>
              <a:ea typeface="Poppins"/>
              <a:cs typeface="Poppins"/>
              <a:sym typeface="Poppins"/>
            </a:endParaRPr>
          </a:p>
        </p:txBody>
      </p:sp>
      <p:pic>
        <p:nvPicPr>
          <p:cNvPr id="1386" name="Google Shape;1386;p97"/>
          <p:cNvPicPr preferRelativeResize="0"/>
          <p:nvPr/>
        </p:nvPicPr>
        <p:blipFill>
          <a:blip r:embed="rId5">
            <a:alphaModFix/>
          </a:blip>
          <a:stretch>
            <a:fillRect/>
          </a:stretch>
        </p:blipFill>
        <p:spPr>
          <a:xfrm>
            <a:off x="5173885" y="1112678"/>
            <a:ext cx="3461625" cy="836500"/>
          </a:xfrm>
          <a:prstGeom prst="rect">
            <a:avLst/>
          </a:prstGeom>
          <a:noFill/>
          <a:ln>
            <a:noFill/>
          </a:ln>
        </p:spPr>
      </p:pic>
      <p:sp>
        <p:nvSpPr>
          <p:cNvPr id="1387" name="Google Shape;1387;p97"/>
          <p:cNvSpPr txBox="1"/>
          <p:nvPr/>
        </p:nvSpPr>
        <p:spPr>
          <a:xfrm>
            <a:off x="391833" y="1859940"/>
            <a:ext cx="8457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Poppins"/>
                <a:ea typeface="Poppins"/>
                <a:cs typeface="Poppins"/>
                <a:sym typeface="Poppins"/>
              </a:rPr>
              <a:t>SCRIPT</a:t>
            </a:r>
            <a:r>
              <a:rPr lang="en" dirty="0">
                <a:latin typeface="Poppins"/>
                <a:ea typeface="Poppins"/>
                <a:cs typeface="Poppins"/>
                <a:sym typeface="Poppins"/>
              </a:rPr>
              <a:t>: </a:t>
            </a:r>
            <a:r>
              <a:rPr lang="en" dirty="0">
                <a:solidFill>
                  <a:schemeClr val="accent1"/>
                </a:solidFill>
                <a:highlight>
                  <a:srgbClr val="FFFFFF"/>
                </a:highlight>
                <a:latin typeface="Poppins"/>
                <a:ea typeface="Poppins"/>
                <a:cs typeface="Poppins"/>
                <a:sym typeface="Poppins"/>
              </a:rPr>
              <a:t>&lt;Signature&gt; </a:t>
            </a:r>
            <a:r>
              <a:rPr lang="en" dirty="0">
                <a:highlight>
                  <a:srgbClr val="FFFFFF"/>
                </a:highlight>
                <a:latin typeface="Poppins"/>
                <a:ea typeface="Poppins"/>
                <a:cs typeface="Poppins"/>
                <a:sym typeface="Poppins"/>
              </a:rPr>
              <a:t>&lt;PublicKey&gt; OP_DUP OP_HASH160 &lt;PKHash&gt; </a:t>
            </a:r>
            <a:r>
              <a:rPr lang="en" dirty="0">
                <a:solidFill>
                  <a:srgbClr val="233A44"/>
                </a:solidFill>
                <a:highlight>
                  <a:srgbClr val="FFFFFF"/>
                </a:highlight>
                <a:latin typeface="Poppins"/>
                <a:ea typeface="Poppins"/>
                <a:cs typeface="Poppins"/>
                <a:sym typeface="Poppins"/>
              </a:rPr>
              <a:t>OP_EQUALVERIFY OP_CHECKSIG</a:t>
            </a:r>
            <a:endParaRPr dirty="0">
              <a:solidFill>
                <a:srgbClr val="233A44"/>
              </a:solidFill>
              <a:highlight>
                <a:srgbClr val="FFFFFF"/>
              </a:highlight>
              <a:latin typeface="Poppins"/>
              <a:ea typeface="Poppins"/>
              <a:cs typeface="Poppins"/>
              <a:sym typeface="Poppins"/>
            </a:endParaRPr>
          </a:p>
          <a:p>
            <a:pPr marL="0" lvl="0" indent="0" algn="l" rtl="0">
              <a:spcBef>
                <a:spcPts val="0"/>
              </a:spcBef>
              <a:spcAft>
                <a:spcPts val="0"/>
              </a:spcAft>
              <a:buNone/>
            </a:pPr>
            <a:endParaRPr dirty="0">
              <a:latin typeface="Poppins"/>
              <a:ea typeface="Poppins"/>
              <a:cs typeface="Poppins"/>
              <a:sym typeface="Poppins"/>
            </a:endParaRPr>
          </a:p>
        </p:txBody>
      </p:sp>
      <p:sp>
        <p:nvSpPr>
          <p:cNvPr id="1389" name="Google Shape;1389;p97"/>
          <p:cNvSpPr/>
          <p:nvPr/>
        </p:nvSpPr>
        <p:spPr>
          <a:xfrm>
            <a:off x="3760650" y="3716439"/>
            <a:ext cx="1622700" cy="4002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88;p97">
            <a:extLst>
              <a:ext uri="{FF2B5EF4-FFF2-40B4-BE49-F238E27FC236}">
                <a16:creationId xmlns:a16="http://schemas.microsoft.com/office/drawing/2014/main" id="{08D9AFAE-E9B3-4446-8425-CAA2C281F9A7}"/>
              </a:ext>
            </a:extLst>
          </p:cNvPr>
          <p:cNvSpPr txBox="1"/>
          <p:nvPr/>
        </p:nvSpPr>
        <p:spPr>
          <a:xfrm>
            <a:off x="2758625" y="3657422"/>
            <a:ext cx="1097676"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Poppins"/>
                <a:ea typeface="Poppins"/>
                <a:cs typeface="Poppins"/>
                <a:sym typeface="Poppins"/>
              </a:rPr>
              <a:t>STACK</a:t>
            </a:r>
            <a:endParaRPr dirty="0">
              <a:latin typeface="Poppins"/>
              <a:ea typeface="Poppins"/>
              <a:cs typeface="Poppins"/>
              <a:sym typeface="Poppins"/>
            </a:endParaRPr>
          </a:p>
        </p:txBody>
      </p:sp>
      <p:sp>
        <p:nvSpPr>
          <p:cNvPr id="12" name="Google Shape;1390;p97">
            <a:extLst>
              <a:ext uri="{FF2B5EF4-FFF2-40B4-BE49-F238E27FC236}">
                <a16:creationId xmlns:a16="http://schemas.microsoft.com/office/drawing/2014/main" id="{45786CC1-07D5-45F1-A161-56E7C9A256A1}"/>
              </a:ext>
            </a:extLst>
          </p:cNvPr>
          <p:cNvSpPr txBox="1"/>
          <p:nvPr/>
        </p:nvSpPr>
        <p:spPr>
          <a:xfrm>
            <a:off x="3859275" y="3685722"/>
            <a:ext cx="16227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oppins"/>
                <a:ea typeface="Poppins"/>
                <a:cs typeface="Poppins"/>
                <a:sym typeface="Poppins"/>
              </a:rPr>
              <a:t>&lt;Signature&gt;</a:t>
            </a:r>
            <a:endParaRPr>
              <a:latin typeface="Poppins"/>
              <a:ea typeface="Poppins"/>
              <a:cs typeface="Poppins"/>
              <a:sym typeface="Poppins"/>
            </a:endParaRPr>
          </a:p>
        </p:txBody>
      </p:sp>
    </p:spTree>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395"/>
        <p:cNvGrpSpPr/>
        <p:nvPr/>
      </p:nvGrpSpPr>
      <p:grpSpPr>
        <a:xfrm>
          <a:off x="0" y="0"/>
          <a:ext cx="0" cy="0"/>
          <a:chOff x="0" y="0"/>
          <a:chExt cx="0" cy="0"/>
        </a:xfrm>
      </p:grpSpPr>
      <p:sp>
        <p:nvSpPr>
          <p:cNvPr id="1396" name="Google Shape;1396;p98"/>
          <p:cNvSpPr txBox="1">
            <a:spLocks noGrp="1"/>
          </p:cNvSpPr>
          <p:nvPr>
            <p:ph type="title"/>
          </p:nvPr>
        </p:nvSpPr>
        <p:spPr>
          <a:xfrm>
            <a:off x="364365" y="281205"/>
            <a:ext cx="8493000" cy="626145"/>
          </a:xfrm>
          <a:prstGeom prst="rect">
            <a:avLst/>
          </a:prstGeom>
          <a:solidFill>
            <a:srgbClr val="004735"/>
          </a:solidFill>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solidFill>
                  <a:schemeClr val="bg1"/>
                </a:solidFill>
              </a:rPr>
              <a:t>P2PKH IN ACTION</a:t>
            </a:r>
            <a:endParaRPr sz="2000" dirty="0">
              <a:solidFill>
                <a:schemeClr val="bg1"/>
              </a:solidFill>
            </a:endParaRPr>
          </a:p>
        </p:txBody>
      </p:sp>
      <p:sp>
        <p:nvSpPr>
          <p:cNvPr id="1397" name="Google Shape;1397;p98"/>
          <p:cNvSpPr txBox="1"/>
          <p:nvPr/>
        </p:nvSpPr>
        <p:spPr>
          <a:xfrm>
            <a:off x="364365" y="66945"/>
            <a:ext cx="4478700" cy="117233"/>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200" dirty="0">
                <a:solidFill>
                  <a:srgbClr val="EAA536"/>
                </a:solidFill>
                <a:latin typeface="Poppins"/>
                <a:ea typeface="Poppins"/>
                <a:cs typeface="Poppins"/>
                <a:sym typeface="Poppins"/>
              </a:rPr>
              <a:t>TRANSACTION SCRIPTS</a:t>
            </a:r>
            <a:endParaRPr sz="1200" dirty="0">
              <a:solidFill>
                <a:srgbClr val="EAA536"/>
              </a:solidFill>
              <a:latin typeface="Poppins"/>
              <a:ea typeface="Poppins"/>
              <a:cs typeface="Poppins"/>
              <a:sym typeface="Poppins"/>
            </a:endParaRPr>
          </a:p>
        </p:txBody>
      </p:sp>
      <p:pic>
        <p:nvPicPr>
          <p:cNvPr id="1399" name="Google Shape;1399;p98"/>
          <p:cNvPicPr preferRelativeResize="0"/>
          <p:nvPr/>
        </p:nvPicPr>
        <p:blipFill>
          <a:blip r:embed="rId5">
            <a:alphaModFix/>
          </a:blip>
          <a:stretch>
            <a:fillRect/>
          </a:stretch>
        </p:blipFill>
        <p:spPr>
          <a:xfrm>
            <a:off x="5282373" y="1185185"/>
            <a:ext cx="3461625" cy="836500"/>
          </a:xfrm>
          <a:prstGeom prst="rect">
            <a:avLst/>
          </a:prstGeom>
          <a:noFill/>
          <a:ln>
            <a:noFill/>
          </a:ln>
        </p:spPr>
      </p:pic>
      <p:sp>
        <p:nvSpPr>
          <p:cNvPr id="1400" name="Google Shape;1400;p98"/>
          <p:cNvSpPr txBox="1"/>
          <p:nvPr/>
        </p:nvSpPr>
        <p:spPr>
          <a:xfrm>
            <a:off x="347100" y="2025331"/>
            <a:ext cx="8457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Poppins"/>
                <a:ea typeface="Poppins"/>
                <a:cs typeface="Poppins"/>
                <a:sym typeface="Poppins"/>
              </a:rPr>
              <a:t>SCRIPT</a:t>
            </a:r>
            <a:r>
              <a:rPr lang="en" dirty="0">
                <a:latin typeface="Poppins"/>
                <a:ea typeface="Poppins"/>
                <a:cs typeface="Poppins"/>
                <a:sym typeface="Poppins"/>
              </a:rPr>
              <a:t>: </a:t>
            </a:r>
            <a:r>
              <a:rPr lang="en" dirty="0">
                <a:highlight>
                  <a:srgbClr val="FFFFFF"/>
                </a:highlight>
                <a:latin typeface="Poppins"/>
                <a:ea typeface="Poppins"/>
                <a:cs typeface="Poppins"/>
                <a:sym typeface="Poppins"/>
              </a:rPr>
              <a:t>&lt;Signature&gt;</a:t>
            </a:r>
            <a:r>
              <a:rPr lang="en" dirty="0">
                <a:solidFill>
                  <a:schemeClr val="accent1"/>
                </a:solidFill>
                <a:highlight>
                  <a:srgbClr val="FFFFFF"/>
                </a:highlight>
                <a:latin typeface="Poppins"/>
                <a:ea typeface="Poppins"/>
                <a:cs typeface="Poppins"/>
                <a:sym typeface="Poppins"/>
              </a:rPr>
              <a:t> &lt;PublicKey&gt;</a:t>
            </a:r>
            <a:r>
              <a:rPr lang="en" dirty="0">
                <a:highlight>
                  <a:srgbClr val="FFFFFF"/>
                </a:highlight>
                <a:latin typeface="Poppins"/>
                <a:ea typeface="Poppins"/>
                <a:cs typeface="Poppins"/>
                <a:sym typeface="Poppins"/>
              </a:rPr>
              <a:t> OP_DUP OP_HASH160 &lt;PKHash&gt; </a:t>
            </a:r>
            <a:r>
              <a:rPr lang="en" dirty="0">
                <a:solidFill>
                  <a:srgbClr val="233A44"/>
                </a:solidFill>
                <a:highlight>
                  <a:srgbClr val="FFFFFF"/>
                </a:highlight>
                <a:latin typeface="Poppins"/>
                <a:ea typeface="Poppins"/>
                <a:cs typeface="Poppins"/>
                <a:sym typeface="Poppins"/>
              </a:rPr>
              <a:t>OP_EQUALVERIFY OP_CHECKSIG</a:t>
            </a:r>
            <a:endParaRPr dirty="0">
              <a:solidFill>
                <a:srgbClr val="233A44"/>
              </a:solidFill>
              <a:highlight>
                <a:srgbClr val="FFFFFF"/>
              </a:highlight>
              <a:latin typeface="Poppins"/>
              <a:ea typeface="Poppins"/>
              <a:cs typeface="Poppins"/>
              <a:sym typeface="Poppins"/>
            </a:endParaRPr>
          </a:p>
          <a:p>
            <a:pPr marL="0" lvl="0" indent="0" algn="l" rtl="0">
              <a:spcBef>
                <a:spcPts val="0"/>
              </a:spcBef>
              <a:spcAft>
                <a:spcPts val="0"/>
              </a:spcAft>
              <a:buNone/>
            </a:pPr>
            <a:endParaRPr dirty="0">
              <a:latin typeface="Poppins"/>
              <a:ea typeface="Poppins"/>
              <a:cs typeface="Poppins"/>
              <a:sym typeface="Poppins"/>
            </a:endParaRPr>
          </a:p>
        </p:txBody>
      </p:sp>
      <p:sp>
        <p:nvSpPr>
          <p:cNvPr id="1401" name="Google Shape;1401;p98"/>
          <p:cNvSpPr txBox="1"/>
          <p:nvPr/>
        </p:nvSpPr>
        <p:spPr>
          <a:xfrm>
            <a:off x="2603715" y="3579804"/>
            <a:ext cx="998831"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Poppins"/>
                <a:ea typeface="Poppins"/>
                <a:cs typeface="Poppins"/>
                <a:sym typeface="Poppins"/>
              </a:rPr>
              <a:t>STACK</a:t>
            </a:r>
            <a:endParaRPr dirty="0">
              <a:latin typeface="Poppins"/>
              <a:ea typeface="Poppins"/>
              <a:cs typeface="Poppins"/>
              <a:sym typeface="Poppins"/>
            </a:endParaRPr>
          </a:p>
        </p:txBody>
      </p:sp>
      <p:sp>
        <p:nvSpPr>
          <p:cNvPr id="1402" name="Google Shape;1402;p98"/>
          <p:cNvSpPr/>
          <p:nvPr/>
        </p:nvSpPr>
        <p:spPr>
          <a:xfrm>
            <a:off x="3659702" y="3608104"/>
            <a:ext cx="1622700" cy="4002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98"/>
          <p:cNvSpPr txBox="1"/>
          <p:nvPr/>
        </p:nvSpPr>
        <p:spPr>
          <a:xfrm>
            <a:off x="3734515" y="3608104"/>
            <a:ext cx="1605043"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Poppins"/>
                <a:ea typeface="Poppins"/>
                <a:cs typeface="Poppins"/>
                <a:sym typeface="Poppins"/>
              </a:rPr>
              <a:t>&lt;Signature&gt;</a:t>
            </a:r>
            <a:endParaRPr dirty="0">
              <a:latin typeface="Poppins"/>
              <a:ea typeface="Poppins"/>
              <a:cs typeface="Poppins"/>
              <a:sym typeface="Poppins"/>
            </a:endParaRPr>
          </a:p>
        </p:txBody>
      </p:sp>
      <p:sp>
        <p:nvSpPr>
          <p:cNvPr id="1404" name="Google Shape;1404;p98"/>
          <p:cNvSpPr/>
          <p:nvPr/>
        </p:nvSpPr>
        <p:spPr>
          <a:xfrm>
            <a:off x="3659701" y="3110876"/>
            <a:ext cx="1622672" cy="4002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98"/>
          <p:cNvSpPr txBox="1"/>
          <p:nvPr/>
        </p:nvSpPr>
        <p:spPr>
          <a:xfrm>
            <a:off x="3786406" y="3118169"/>
            <a:ext cx="1875098"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Poppins"/>
                <a:ea typeface="Poppins"/>
                <a:cs typeface="Poppins"/>
                <a:sym typeface="Poppins"/>
              </a:rPr>
              <a:t>&lt;PublicKey&gt;</a:t>
            </a:r>
            <a:endParaRPr dirty="0">
              <a:latin typeface="Poppins"/>
              <a:ea typeface="Poppins"/>
              <a:cs typeface="Poppins"/>
              <a:sym typeface="Poppins"/>
            </a:endParaRPr>
          </a:p>
        </p:txBody>
      </p:sp>
    </p:spTree>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1a45f560-0434-47da-9972-5d2f84163992"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kumentum" ma:contentTypeID="0x0101007DAC4538EBF37D449713116A4AE1E2A1" ma:contentTypeVersion="18" ma:contentTypeDescription="Új dokumentum létrehozása." ma:contentTypeScope="" ma:versionID="f56744d7714c26fea234343b3ad30179">
  <xsd:schema xmlns:xsd="http://www.w3.org/2001/XMLSchema" xmlns:xs="http://www.w3.org/2001/XMLSchema" xmlns:p="http://schemas.microsoft.com/office/2006/metadata/properties" xmlns:ns3="7f64e849-4fe9-410e-8825-accf69e60a9a" xmlns:ns4="1a45f560-0434-47da-9972-5d2f84163992" targetNamespace="http://schemas.microsoft.com/office/2006/metadata/properties" ma:root="true" ma:fieldsID="6f60f758c13088c6b64804819ba71107" ns3:_="" ns4:_="">
    <xsd:import namespace="7f64e849-4fe9-410e-8825-accf69e60a9a"/>
    <xsd:import namespace="1a45f560-0434-47da-9972-5d2f84163992"/>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LengthInSeconds" minOccurs="0"/>
                <xsd:element ref="ns4:MediaServiceLocation" minOccurs="0"/>
                <xsd:element ref="ns4:_activity" minOccurs="0"/>
                <xsd:element ref="ns4:MediaServiceSearchProperties" minOccurs="0"/>
                <xsd:element ref="ns4:MediaServiceObjectDetectorVersions" minOccurs="0"/>
                <xsd:element ref="ns4: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f64e849-4fe9-410e-8825-accf69e60a9a" elementFormDefault="qualified">
    <xsd:import namespace="http://schemas.microsoft.com/office/2006/documentManagement/types"/>
    <xsd:import namespace="http://schemas.microsoft.com/office/infopath/2007/PartnerControls"/>
    <xsd:element name="SharedWithUsers" ma:index="8" nillable="true" ma:displayName="Résztvevők"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Megosztva részletekkel" ma:internalName="SharedWithDetails" ma:readOnly="true">
      <xsd:simpleType>
        <xsd:restriction base="dms:Note">
          <xsd:maxLength value="255"/>
        </xsd:restriction>
      </xsd:simpleType>
    </xsd:element>
    <xsd:element name="SharingHintHash" ma:index="10" nillable="true" ma:displayName="Megosztási tipp kivonata"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a45f560-0434-47da-9972-5d2f84163992"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ystemTags" ma:index="25" nillable="true" ma:displayName="MediaServiceSystemTags" ma:hidden="true" ma:internalName="MediaServiceSystemTag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artalomtípus"/>
        <xsd:element ref="dc:title" minOccurs="0" maxOccurs="1" ma:index="4" ma:displayName="Cím"/>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D770ABF-D8B4-4FE1-8CE5-EC3DBD43E233}">
  <ds:schemaRefs>
    <ds:schemaRef ds:uri="http://www.w3.org/XML/1998/namespace"/>
    <ds:schemaRef ds:uri="http://purl.org/dc/dcmitype/"/>
    <ds:schemaRef ds:uri="http://schemas.openxmlformats.org/package/2006/metadata/core-properties"/>
    <ds:schemaRef ds:uri="http://schemas.microsoft.com/office/2006/metadata/properties"/>
    <ds:schemaRef ds:uri="1a45f560-0434-47da-9972-5d2f84163992"/>
    <ds:schemaRef ds:uri="http://schemas.microsoft.com/office/2006/documentManagement/types"/>
    <ds:schemaRef ds:uri="http://purl.org/dc/elements/1.1/"/>
    <ds:schemaRef ds:uri="http://purl.org/dc/terms/"/>
    <ds:schemaRef ds:uri="7f64e849-4fe9-410e-8825-accf69e60a9a"/>
    <ds:schemaRef ds:uri="http://schemas.microsoft.com/office/infopath/2007/PartnerControls"/>
  </ds:schemaRefs>
</ds:datastoreItem>
</file>

<file path=customXml/itemProps2.xml><?xml version="1.0" encoding="utf-8"?>
<ds:datastoreItem xmlns:ds="http://schemas.openxmlformats.org/officeDocument/2006/customXml" ds:itemID="{6EE2C9A6-3EFF-441F-9B69-81B89F627E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f64e849-4fe9-410e-8825-accf69e60a9a"/>
    <ds:schemaRef ds:uri="1a45f560-0434-47da-9972-5d2f841639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D52CFF7-CA1C-47AA-A3FC-C322065AA4F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1190</TotalTime>
  <Words>3481</Words>
  <Application>Microsoft Office PowerPoint</Application>
  <PresentationFormat>Diavetítés a képernyőre (16:9 oldalarány)</PresentationFormat>
  <Paragraphs>432</Paragraphs>
  <Slides>28</Slides>
  <Notes>25</Notes>
  <HiddenSlides>0</HiddenSlides>
  <MMClips>0</MMClips>
  <ScaleCrop>false</ScaleCrop>
  <HeadingPairs>
    <vt:vector size="6" baseType="variant">
      <vt:variant>
        <vt:lpstr>Használt betűtípusok</vt:lpstr>
      </vt:variant>
      <vt:variant>
        <vt:i4>8</vt:i4>
      </vt:variant>
      <vt:variant>
        <vt:lpstr>Téma</vt:lpstr>
      </vt:variant>
      <vt:variant>
        <vt:i4>1</vt:i4>
      </vt:variant>
      <vt:variant>
        <vt:lpstr>Diacímek</vt:lpstr>
      </vt:variant>
      <vt:variant>
        <vt:i4>28</vt:i4>
      </vt:variant>
    </vt:vector>
  </HeadingPairs>
  <TitlesOfParts>
    <vt:vector size="37" baseType="lpstr">
      <vt:lpstr>Calibri Light</vt:lpstr>
      <vt:lpstr>Proxima Nova</vt:lpstr>
      <vt:lpstr>Lato</vt:lpstr>
      <vt:lpstr>Verdana</vt:lpstr>
      <vt:lpstr>Arial</vt:lpstr>
      <vt:lpstr>Calibri</vt:lpstr>
      <vt:lpstr>Poppins</vt:lpstr>
      <vt:lpstr>Montserrat</vt:lpstr>
      <vt:lpstr>Office-téma</vt:lpstr>
      <vt:lpstr>Blockchain course BITCOIN PROTOCOL - A TECHNICAL OVERVIEW  </vt:lpstr>
      <vt:lpstr>Table of Contents</vt:lpstr>
      <vt:lpstr>BITCOIN SCRIPT</vt:lpstr>
      <vt:lpstr>PowerPoint-bemutató</vt:lpstr>
      <vt:lpstr>SCRIPT PROGRAMMING LANGUAGE </vt:lpstr>
      <vt:lpstr>BITCOIN SCRIPTS</vt:lpstr>
      <vt:lpstr>SCRIPTS IN ACTION  </vt:lpstr>
      <vt:lpstr>P2PKH IN ACTION</vt:lpstr>
      <vt:lpstr>P2PKH IN ACTION</vt:lpstr>
      <vt:lpstr>P2PKH IN ACTION</vt:lpstr>
      <vt:lpstr>P2PKH IN ACTION</vt:lpstr>
      <vt:lpstr>P2PKH IN ACTION</vt:lpstr>
      <vt:lpstr>P2PKH IN ACTION</vt:lpstr>
      <vt:lpstr>P2PKH IN ACTION</vt:lpstr>
      <vt:lpstr>P2PKH IN ACTION</vt:lpstr>
      <vt:lpstr>P2PKH IN ACTION</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BITCOIN PROTOCOL &amp; CONSENSUS</dc:title>
  <dc:creator>Huszti Andrea</dc:creator>
  <cp:lastModifiedBy>Oláh Norbi</cp:lastModifiedBy>
  <cp:revision>69</cp:revision>
  <dcterms:modified xsi:type="dcterms:W3CDTF">2024-03-24T19:44:43Z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0x0101007DAC4538EBF37D449713116A4AE1E2A1</vt:lpwstr>
  </property>
</Properties>
</file>